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301" r:id="rId3"/>
    <p:sldId id="287" r:id="rId4"/>
    <p:sldId id="316" r:id="rId5"/>
    <p:sldId id="288" r:id="rId6"/>
    <p:sldId id="289" r:id="rId7"/>
    <p:sldId id="317" r:id="rId8"/>
    <p:sldId id="290" r:id="rId9"/>
    <p:sldId id="314" r:id="rId10"/>
    <p:sldId id="315" r:id="rId11"/>
    <p:sldId id="291" r:id="rId12"/>
    <p:sldId id="31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ristina" panose="03060402040406080204" pitchFamily="66" charset="0"/>
        <a:ea typeface="+mn-ea"/>
        <a:cs typeface="+mn-cs"/>
      </a:defRPr>
    </a:lvl1pPr>
    <a:lvl2pPr marL="457200" algn="l" rtl="0" fontAlgn="base">
      <a:spcBef>
        <a:spcPct val="0"/>
      </a:spcBef>
      <a:spcAft>
        <a:spcPct val="0"/>
      </a:spcAft>
      <a:defRPr kern="1200">
        <a:solidFill>
          <a:schemeClr val="tx1"/>
        </a:solidFill>
        <a:latin typeface="Pristina" panose="03060402040406080204" pitchFamily="66" charset="0"/>
        <a:ea typeface="+mn-ea"/>
        <a:cs typeface="+mn-cs"/>
      </a:defRPr>
    </a:lvl2pPr>
    <a:lvl3pPr marL="914400" algn="l" rtl="0" fontAlgn="base">
      <a:spcBef>
        <a:spcPct val="0"/>
      </a:spcBef>
      <a:spcAft>
        <a:spcPct val="0"/>
      </a:spcAft>
      <a:defRPr kern="1200">
        <a:solidFill>
          <a:schemeClr val="tx1"/>
        </a:solidFill>
        <a:latin typeface="Pristina" panose="03060402040406080204" pitchFamily="66" charset="0"/>
        <a:ea typeface="+mn-ea"/>
        <a:cs typeface="+mn-cs"/>
      </a:defRPr>
    </a:lvl3pPr>
    <a:lvl4pPr marL="1371600" algn="l" rtl="0" fontAlgn="base">
      <a:spcBef>
        <a:spcPct val="0"/>
      </a:spcBef>
      <a:spcAft>
        <a:spcPct val="0"/>
      </a:spcAft>
      <a:defRPr kern="1200">
        <a:solidFill>
          <a:schemeClr val="tx1"/>
        </a:solidFill>
        <a:latin typeface="Pristina" panose="03060402040406080204" pitchFamily="66" charset="0"/>
        <a:ea typeface="+mn-ea"/>
        <a:cs typeface="+mn-cs"/>
      </a:defRPr>
    </a:lvl4pPr>
    <a:lvl5pPr marL="1828800" algn="l" rtl="0" fontAlgn="base">
      <a:spcBef>
        <a:spcPct val="0"/>
      </a:spcBef>
      <a:spcAft>
        <a:spcPct val="0"/>
      </a:spcAft>
      <a:defRPr kern="1200">
        <a:solidFill>
          <a:schemeClr val="tx1"/>
        </a:solidFill>
        <a:latin typeface="Pristina" panose="03060402040406080204" pitchFamily="66" charset="0"/>
        <a:ea typeface="+mn-ea"/>
        <a:cs typeface="+mn-cs"/>
      </a:defRPr>
    </a:lvl5pPr>
    <a:lvl6pPr marL="2286000" algn="l" defTabSz="914400" rtl="0" eaLnBrk="1" latinLnBrk="0" hangingPunct="1">
      <a:defRPr kern="1200">
        <a:solidFill>
          <a:schemeClr val="tx1"/>
        </a:solidFill>
        <a:latin typeface="Pristina" panose="03060402040406080204" pitchFamily="66" charset="0"/>
        <a:ea typeface="+mn-ea"/>
        <a:cs typeface="+mn-cs"/>
      </a:defRPr>
    </a:lvl6pPr>
    <a:lvl7pPr marL="2743200" algn="l" defTabSz="914400" rtl="0" eaLnBrk="1" latinLnBrk="0" hangingPunct="1">
      <a:defRPr kern="1200">
        <a:solidFill>
          <a:schemeClr val="tx1"/>
        </a:solidFill>
        <a:latin typeface="Pristina" panose="03060402040406080204" pitchFamily="66" charset="0"/>
        <a:ea typeface="+mn-ea"/>
        <a:cs typeface="+mn-cs"/>
      </a:defRPr>
    </a:lvl7pPr>
    <a:lvl8pPr marL="3200400" algn="l" defTabSz="914400" rtl="0" eaLnBrk="1" latinLnBrk="0" hangingPunct="1">
      <a:defRPr kern="1200">
        <a:solidFill>
          <a:schemeClr val="tx1"/>
        </a:solidFill>
        <a:latin typeface="Pristina" panose="03060402040406080204" pitchFamily="66" charset="0"/>
        <a:ea typeface="+mn-ea"/>
        <a:cs typeface="+mn-cs"/>
      </a:defRPr>
    </a:lvl8pPr>
    <a:lvl9pPr marL="3657600" algn="l" defTabSz="914400" rtl="0" eaLnBrk="1" latinLnBrk="0" hangingPunct="1">
      <a:defRPr kern="1200">
        <a:solidFill>
          <a:schemeClr val="tx1"/>
        </a:solidFill>
        <a:latin typeface="Pristina" panose="0306040204040608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99"/>
    <a:srgbClr val="9900FF"/>
    <a:srgbClr val="336600"/>
    <a:srgbClr val="663300"/>
    <a:srgbClr val="9966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08" autoAdjust="0"/>
    <p:restoredTop sz="94660"/>
  </p:normalViewPr>
  <p:slideViewPr>
    <p:cSldViewPr>
      <p:cViewPr varScale="1">
        <p:scale>
          <a:sx n="109" d="100"/>
          <a:sy n="109" d="100"/>
        </p:scale>
        <p:origin x="20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5AFC244A-8E29-F08F-ABC3-C9286B84178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6259" name="Rectangle 3">
            <a:extLst>
              <a:ext uri="{FF2B5EF4-FFF2-40B4-BE49-F238E27FC236}">
                <a16:creationId xmlns:a16="http://schemas.microsoft.com/office/drawing/2014/main" id="{F014E7DE-DB6A-7145-9A56-45B351B2AC8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96260" name="Rectangle 4">
            <a:extLst>
              <a:ext uri="{FF2B5EF4-FFF2-40B4-BE49-F238E27FC236}">
                <a16:creationId xmlns:a16="http://schemas.microsoft.com/office/drawing/2014/main" id="{C344CAD4-0033-23F5-2E9E-62AE2AF5D2A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a:extLst>
              <a:ext uri="{FF2B5EF4-FFF2-40B4-BE49-F238E27FC236}">
                <a16:creationId xmlns:a16="http://schemas.microsoft.com/office/drawing/2014/main" id="{F92973CC-89B5-4A96-1AA5-D8ED2FE1CD8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96262" name="Rectangle 6">
            <a:extLst>
              <a:ext uri="{FF2B5EF4-FFF2-40B4-BE49-F238E27FC236}">
                <a16:creationId xmlns:a16="http://schemas.microsoft.com/office/drawing/2014/main" id="{512C869E-A308-3C5E-371E-9E49E5F4389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6263" name="Rectangle 7">
            <a:extLst>
              <a:ext uri="{FF2B5EF4-FFF2-40B4-BE49-F238E27FC236}">
                <a16:creationId xmlns:a16="http://schemas.microsoft.com/office/drawing/2014/main" id="{FB274FE8-DB69-AD5D-6EA2-B62DD3DFFBD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D71116E3-6D65-4A33-BFCA-4F5988895C0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ECAA66-EDEC-3816-70EC-106F93D08556}"/>
              </a:ext>
            </a:extLst>
          </p:cNvPr>
          <p:cNvSpPr>
            <a:spLocks noGrp="1" noChangeArrowheads="1"/>
          </p:cNvSpPr>
          <p:nvPr>
            <p:ph type="sldNum" sz="quarter" idx="5"/>
          </p:nvPr>
        </p:nvSpPr>
        <p:spPr>
          <a:ln/>
        </p:spPr>
        <p:txBody>
          <a:bodyPr/>
          <a:lstStyle/>
          <a:p>
            <a:fld id="{3D7CAA19-E207-46B7-BF66-A84455886F0D}" type="slidenum">
              <a:rPr lang="en-GB" altLang="en-US"/>
              <a:pPr/>
              <a:t>1</a:t>
            </a:fld>
            <a:endParaRPr lang="en-GB" altLang="en-US"/>
          </a:p>
        </p:txBody>
      </p:sp>
      <p:sp>
        <p:nvSpPr>
          <p:cNvPr id="98306" name="Rectangle 2">
            <a:extLst>
              <a:ext uri="{FF2B5EF4-FFF2-40B4-BE49-F238E27FC236}">
                <a16:creationId xmlns:a16="http://schemas.microsoft.com/office/drawing/2014/main" id="{F8AC18B9-C8EE-2687-36EB-4ED5197DD64D}"/>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F5B38769-6328-8F66-6582-804C410AA4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9D2936-5BDE-B2E7-BE94-862D498276FB}"/>
              </a:ext>
            </a:extLst>
          </p:cNvPr>
          <p:cNvSpPr>
            <a:spLocks noGrp="1" noChangeArrowheads="1"/>
          </p:cNvSpPr>
          <p:nvPr>
            <p:ph type="sldNum" sz="quarter" idx="5"/>
          </p:nvPr>
        </p:nvSpPr>
        <p:spPr>
          <a:ln/>
        </p:spPr>
        <p:txBody>
          <a:bodyPr/>
          <a:lstStyle/>
          <a:p>
            <a:fld id="{6272D189-01E9-472E-AF70-6249FE2C584E}" type="slidenum">
              <a:rPr lang="en-GB" altLang="en-US"/>
              <a:pPr/>
              <a:t>10</a:t>
            </a:fld>
            <a:endParaRPr lang="en-GB" altLang="en-US"/>
          </a:p>
        </p:txBody>
      </p:sp>
      <p:sp>
        <p:nvSpPr>
          <p:cNvPr id="106498" name="Rectangle 2">
            <a:extLst>
              <a:ext uri="{FF2B5EF4-FFF2-40B4-BE49-F238E27FC236}">
                <a16:creationId xmlns:a16="http://schemas.microsoft.com/office/drawing/2014/main" id="{4AF022FA-E2E0-55E1-67CC-6D079BABEA20}"/>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304C6244-A9CE-2364-72FE-D9AF1D4A254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8BE28C-63A9-E927-9B58-F2038738C036}"/>
              </a:ext>
            </a:extLst>
          </p:cNvPr>
          <p:cNvSpPr>
            <a:spLocks noGrp="1" noChangeArrowheads="1"/>
          </p:cNvSpPr>
          <p:nvPr>
            <p:ph type="sldNum" sz="quarter" idx="5"/>
          </p:nvPr>
        </p:nvSpPr>
        <p:spPr>
          <a:ln/>
        </p:spPr>
        <p:txBody>
          <a:bodyPr/>
          <a:lstStyle/>
          <a:p>
            <a:fld id="{65B158AC-26F2-49F4-8B78-CBC2A1BA62B6}" type="slidenum">
              <a:rPr lang="en-GB" altLang="en-US"/>
              <a:pPr/>
              <a:t>11</a:t>
            </a:fld>
            <a:endParaRPr lang="en-GB" altLang="en-US"/>
          </a:p>
        </p:txBody>
      </p:sp>
      <p:sp>
        <p:nvSpPr>
          <p:cNvPr id="107522" name="Rectangle 2">
            <a:extLst>
              <a:ext uri="{FF2B5EF4-FFF2-40B4-BE49-F238E27FC236}">
                <a16:creationId xmlns:a16="http://schemas.microsoft.com/office/drawing/2014/main" id="{7C611F05-4AF9-E84E-1DE8-197695BEE6D4}"/>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9E8A87BF-2565-874D-1219-2561D6A7CD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852A5B-75F2-1880-8946-BB0A63A004B8}"/>
              </a:ext>
            </a:extLst>
          </p:cNvPr>
          <p:cNvSpPr>
            <a:spLocks noGrp="1" noChangeArrowheads="1"/>
          </p:cNvSpPr>
          <p:nvPr>
            <p:ph type="sldNum" sz="quarter" idx="5"/>
          </p:nvPr>
        </p:nvSpPr>
        <p:spPr>
          <a:ln/>
        </p:spPr>
        <p:txBody>
          <a:bodyPr/>
          <a:lstStyle/>
          <a:p>
            <a:fld id="{C252DC5C-4D17-41C0-9849-48C114C9575E}" type="slidenum">
              <a:rPr lang="en-GB" altLang="en-US"/>
              <a:pPr/>
              <a:t>12</a:t>
            </a:fld>
            <a:endParaRPr lang="en-GB" altLang="en-US"/>
          </a:p>
        </p:txBody>
      </p:sp>
      <p:sp>
        <p:nvSpPr>
          <p:cNvPr id="109570" name="Rectangle 2">
            <a:extLst>
              <a:ext uri="{FF2B5EF4-FFF2-40B4-BE49-F238E27FC236}">
                <a16:creationId xmlns:a16="http://schemas.microsoft.com/office/drawing/2014/main" id="{F7709FB7-808A-2E88-4407-B43744D8B39A}"/>
              </a:ext>
            </a:extLst>
          </p:cNvPr>
          <p:cNvSpPr>
            <a:spLocks noRot="1" noChangeArrowheads="1" noTextEdit="1"/>
          </p:cNvSpPr>
          <p:nvPr>
            <p:ph type="sldImg"/>
          </p:nvPr>
        </p:nvSpPr>
        <p:spPr>
          <a:xfrm>
            <a:off x="1144588" y="685800"/>
            <a:ext cx="4572000" cy="3429000"/>
          </a:xfrm>
          <a:ln/>
        </p:spPr>
      </p:sp>
      <p:sp>
        <p:nvSpPr>
          <p:cNvPr id="109571" name="Rectangle 3">
            <a:extLst>
              <a:ext uri="{FF2B5EF4-FFF2-40B4-BE49-F238E27FC236}">
                <a16:creationId xmlns:a16="http://schemas.microsoft.com/office/drawing/2014/main" id="{0D6D0367-E2A1-81C1-453E-DF186A8A87A3}"/>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E92848-8A74-3152-E385-BE4A694F719A}"/>
              </a:ext>
            </a:extLst>
          </p:cNvPr>
          <p:cNvSpPr>
            <a:spLocks noGrp="1" noChangeArrowheads="1"/>
          </p:cNvSpPr>
          <p:nvPr>
            <p:ph type="sldNum" sz="quarter" idx="5"/>
          </p:nvPr>
        </p:nvSpPr>
        <p:spPr>
          <a:ln/>
        </p:spPr>
        <p:txBody>
          <a:bodyPr/>
          <a:lstStyle/>
          <a:p>
            <a:fld id="{2A78C905-5623-4AD4-AB40-3CB01346C107}" type="slidenum">
              <a:rPr lang="en-GB" altLang="en-US"/>
              <a:pPr/>
              <a:t>2</a:t>
            </a:fld>
            <a:endParaRPr lang="en-GB" altLang="en-US"/>
          </a:p>
        </p:txBody>
      </p:sp>
      <p:sp>
        <p:nvSpPr>
          <p:cNvPr id="97282" name="Rectangle 2">
            <a:extLst>
              <a:ext uri="{FF2B5EF4-FFF2-40B4-BE49-F238E27FC236}">
                <a16:creationId xmlns:a16="http://schemas.microsoft.com/office/drawing/2014/main" id="{A8DFEAF7-7214-B86D-EC98-89F02E59EE26}"/>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77B2851E-586B-262E-9860-772D01BB71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61D0EA-8BBD-281B-9242-D83AA31E33C5}"/>
              </a:ext>
            </a:extLst>
          </p:cNvPr>
          <p:cNvSpPr>
            <a:spLocks noGrp="1" noChangeArrowheads="1"/>
          </p:cNvSpPr>
          <p:nvPr>
            <p:ph type="sldNum" sz="quarter" idx="5"/>
          </p:nvPr>
        </p:nvSpPr>
        <p:spPr>
          <a:ln/>
        </p:spPr>
        <p:txBody>
          <a:bodyPr/>
          <a:lstStyle/>
          <a:p>
            <a:fld id="{E0B33E84-7360-447D-BE69-CAD7EEAD16A4}" type="slidenum">
              <a:rPr lang="en-GB" altLang="en-US"/>
              <a:pPr/>
              <a:t>3</a:t>
            </a:fld>
            <a:endParaRPr lang="en-GB" altLang="en-US"/>
          </a:p>
        </p:txBody>
      </p:sp>
      <p:sp>
        <p:nvSpPr>
          <p:cNvPr id="99330" name="Rectangle 2">
            <a:extLst>
              <a:ext uri="{FF2B5EF4-FFF2-40B4-BE49-F238E27FC236}">
                <a16:creationId xmlns:a16="http://schemas.microsoft.com/office/drawing/2014/main" id="{43937F8C-7EA4-95C9-AC4D-5A3CA1B68E0B}"/>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1F3277C8-4C9F-8A90-0743-FAE4D473DA3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D3420D9-CCF0-BE32-48D5-9136424FFBD5}"/>
              </a:ext>
            </a:extLst>
          </p:cNvPr>
          <p:cNvSpPr>
            <a:spLocks noGrp="1" noChangeArrowheads="1"/>
          </p:cNvSpPr>
          <p:nvPr>
            <p:ph type="sldNum" sz="quarter" idx="5"/>
          </p:nvPr>
        </p:nvSpPr>
        <p:spPr>
          <a:ln/>
        </p:spPr>
        <p:txBody>
          <a:bodyPr/>
          <a:lstStyle/>
          <a:p>
            <a:fld id="{31C71241-6FC2-46ED-88A5-131FD0FD4EE5}" type="slidenum">
              <a:rPr lang="en-GB" altLang="en-US"/>
              <a:pPr/>
              <a:t>4</a:t>
            </a:fld>
            <a:endParaRPr lang="en-GB" altLang="en-US"/>
          </a:p>
        </p:txBody>
      </p:sp>
      <p:sp>
        <p:nvSpPr>
          <p:cNvPr id="100354" name="Rectangle 2">
            <a:extLst>
              <a:ext uri="{FF2B5EF4-FFF2-40B4-BE49-F238E27FC236}">
                <a16:creationId xmlns:a16="http://schemas.microsoft.com/office/drawing/2014/main" id="{1F166D9D-7A09-36D9-4954-C880FE0EC847}"/>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434BDAAE-F323-B5FE-1FE4-2D3FEBC7FD5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A7B133-A7D5-F6B4-3A02-016E9CB1B8DF}"/>
              </a:ext>
            </a:extLst>
          </p:cNvPr>
          <p:cNvSpPr>
            <a:spLocks noGrp="1" noChangeArrowheads="1"/>
          </p:cNvSpPr>
          <p:nvPr>
            <p:ph type="sldNum" sz="quarter" idx="5"/>
          </p:nvPr>
        </p:nvSpPr>
        <p:spPr>
          <a:ln/>
        </p:spPr>
        <p:txBody>
          <a:bodyPr/>
          <a:lstStyle/>
          <a:p>
            <a:fld id="{B7594238-4905-4DA4-A840-1EDB24004A8F}" type="slidenum">
              <a:rPr lang="en-GB" altLang="en-US"/>
              <a:pPr/>
              <a:t>5</a:t>
            </a:fld>
            <a:endParaRPr lang="en-GB" altLang="en-US"/>
          </a:p>
        </p:txBody>
      </p:sp>
      <p:sp>
        <p:nvSpPr>
          <p:cNvPr id="101378" name="Rectangle 2">
            <a:extLst>
              <a:ext uri="{FF2B5EF4-FFF2-40B4-BE49-F238E27FC236}">
                <a16:creationId xmlns:a16="http://schemas.microsoft.com/office/drawing/2014/main" id="{FFDAEB4A-71F3-F4AC-9602-448596509AB4}"/>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A52831DB-2F14-E939-D12F-7E6EAA0C14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15F8F61-39E5-6188-C633-8278722CD04D}"/>
              </a:ext>
            </a:extLst>
          </p:cNvPr>
          <p:cNvSpPr>
            <a:spLocks noGrp="1" noChangeArrowheads="1"/>
          </p:cNvSpPr>
          <p:nvPr>
            <p:ph type="sldNum" sz="quarter" idx="5"/>
          </p:nvPr>
        </p:nvSpPr>
        <p:spPr>
          <a:ln/>
        </p:spPr>
        <p:txBody>
          <a:bodyPr/>
          <a:lstStyle/>
          <a:p>
            <a:fld id="{6A678B5D-BA11-401F-90AE-6DE34BA3ED70}" type="slidenum">
              <a:rPr lang="en-GB" altLang="en-US"/>
              <a:pPr/>
              <a:t>6</a:t>
            </a:fld>
            <a:endParaRPr lang="en-GB" altLang="en-US"/>
          </a:p>
        </p:txBody>
      </p:sp>
      <p:sp>
        <p:nvSpPr>
          <p:cNvPr id="102402" name="Rectangle 2">
            <a:extLst>
              <a:ext uri="{FF2B5EF4-FFF2-40B4-BE49-F238E27FC236}">
                <a16:creationId xmlns:a16="http://schemas.microsoft.com/office/drawing/2014/main" id="{BBE99EDA-2035-F8C4-9B23-FBC54A6FA573}"/>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B313562C-C5AB-71DF-8E07-ABD68FAEAC3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4D06C2-CD78-0895-15FA-D90A292A50C2}"/>
              </a:ext>
            </a:extLst>
          </p:cNvPr>
          <p:cNvSpPr>
            <a:spLocks noGrp="1" noChangeArrowheads="1"/>
          </p:cNvSpPr>
          <p:nvPr>
            <p:ph type="sldNum" sz="quarter" idx="5"/>
          </p:nvPr>
        </p:nvSpPr>
        <p:spPr>
          <a:ln/>
        </p:spPr>
        <p:txBody>
          <a:bodyPr/>
          <a:lstStyle/>
          <a:p>
            <a:fld id="{2EC72878-DA0D-4CAA-AFD6-4D7BA96BF61E}" type="slidenum">
              <a:rPr lang="en-GB" altLang="en-US"/>
              <a:pPr/>
              <a:t>7</a:t>
            </a:fld>
            <a:endParaRPr lang="en-GB" altLang="en-US"/>
          </a:p>
        </p:txBody>
      </p:sp>
      <p:sp>
        <p:nvSpPr>
          <p:cNvPr id="103426" name="Rectangle 2">
            <a:extLst>
              <a:ext uri="{FF2B5EF4-FFF2-40B4-BE49-F238E27FC236}">
                <a16:creationId xmlns:a16="http://schemas.microsoft.com/office/drawing/2014/main" id="{FEB5567F-2601-A480-9D5D-1FD75695E42D}"/>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FB54C2E6-5949-CD3C-FB24-F74BA240EB0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8CF820-62BD-91F0-284D-BE9B9E3770D7}"/>
              </a:ext>
            </a:extLst>
          </p:cNvPr>
          <p:cNvSpPr>
            <a:spLocks noGrp="1" noChangeArrowheads="1"/>
          </p:cNvSpPr>
          <p:nvPr>
            <p:ph type="sldNum" sz="quarter" idx="5"/>
          </p:nvPr>
        </p:nvSpPr>
        <p:spPr>
          <a:ln/>
        </p:spPr>
        <p:txBody>
          <a:bodyPr/>
          <a:lstStyle/>
          <a:p>
            <a:fld id="{60FEAE46-3F3B-4F07-981E-E13184053B40}" type="slidenum">
              <a:rPr lang="en-GB" altLang="en-US"/>
              <a:pPr/>
              <a:t>8</a:t>
            </a:fld>
            <a:endParaRPr lang="en-GB" altLang="en-US"/>
          </a:p>
        </p:txBody>
      </p:sp>
      <p:sp>
        <p:nvSpPr>
          <p:cNvPr id="104450" name="Rectangle 2">
            <a:extLst>
              <a:ext uri="{FF2B5EF4-FFF2-40B4-BE49-F238E27FC236}">
                <a16:creationId xmlns:a16="http://schemas.microsoft.com/office/drawing/2014/main" id="{B8390735-83AB-644E-1FD3-7297973A1532}"/>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5887C49B-9807-F8FD-A5A5-CEE1EDB4F07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3DC8D6-DC71-497E-7BAA-CEC9F838C86B}"/>
              </a:ext>
            </a:extLst>
          </p:cNvPr>
          <p:cNvSpPr>
            <a:spLocks noGrp="1" noChangeArrowheads="1"/>
          </p:cNvSpPr>
          <p:nvPr>
            <p:ph type="sldNum" sz="quarter" idx="5"/>
          </p:nvPr>
        </p:nvSpPr>
        <p:spPr>
          <a:ln/>
        </p:spPr>
        <p:txBody>
          <a:bodyPr/>
          <a:lstStyle/>
          <a:p>
            <a:fld id="{AADDC0CA-2045-4DA6-B1B0-98E6C45202AB}" type="slidenum">
              <a:rPr lang="en-GB" altLang="en-US"/>
              <a:pPr/>
              <a:t>9</a:t>
            </a:fld>
            <a:endParaRPr lang="en-GB" altLang="en-US"/>
          </a:p>
        </p:txBody>
      </p:sp>
      <p:sp>
        <p:nvSpPr>
          <p:cNvPr id="105474" name="Rectangle 2">
            <a:extLst>
              <a:ext uri="{FF2B5EF4-FFF2-40B4-BE49-F238E27FC236}">
                <a16:creationId xmlns:a16="http://schemas.microsoft.com/office/drawing/2014/main" id="{3A5B38D1-0113-AD5A-0228-9A42FB783965}"/>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FBEF9670-7886-89A2-4D30-841ECE2EC606}"/>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21CB-63AB-71E8-F629-59BA58F7B9F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E5986B-CCE2-A6AD-B4E3-9B52B19C48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7BAA89-8A2C-F7F4-6837-7A365D671EF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8B58808-395F-E8EA-6F69-771416FA85D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508A547-58B4-6A6E-8D9A-297DAD4631DF}"/>
              </a:ext>
            </a:extLst>
          </p:cNvPr>
          <p:cNvSpPr>
            <a:spLocks noGrp="1"/>
          </p:cNvSpPr>
          <p:nvPr>
            <p:ph type="sldNum" sz="quarter" idx="12"/>
          </p:nvPr>
        </p:nvSpPr>
        <p:spPr/>
        <p:txBody>
          <a:bodyPr/>
          <a:lstStyle>
            <a:lvl1pPr>
              <a:defRPr/>
            </a:lvl1pPr>
          </a:lstStyle>
          <a:p>
            <a:fld id="{7DC2D730-A12F-4D13-9C85-50ED3E24C519}" type="slidenum">
              <a:rPr lang="en-US" altLang="en-US"/>
              <a:pPr/>
              <a:t>‹#›</a:t>
            </a:fld>
            <a:endParaRPr lang="en-US" altLang="en-US"/>
          </a:p>
        </p:txBody>
      </p:sp>
    </p:spTree>
    <p:extLst>
      <p:ext uri="{BB962C8B-B14F-4D97-AF65-F5344CB8AC3E}">
        <p14:creationId xmlns:p14="http://schemas.microsoft.com/office/powerpoint/2010/main" val="148643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54CB-9CF8-107E-0DD9-8BD314F676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C336A2-E1FA-1909-FB9A-726821D12C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E640A0-9B13-80BD-1193-3A799C81349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66EA26D-A457-09BF-DEE2-ED65827915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F5C3A-C6B2-FA5E-B313-2686C8D2162A}"/>
              </a:ext>
            </a:extLst>
          </p:cNvPr>
          <p:cNvSpPr>
            <a:spLocks noGrp="1"/>
          </p:cNvSpPr>
          <p:nvPr>
            <p:ph type="sldNum" sz="quarter" idx="12"/>
          </p:nvPr>
        </p:nvSpPr>
        <p:spPr/>
        <p:txBody>
          <a:bodyPr/>
          <a:lstStyle>
            <a:lvl1pPr>
              <a:defRPr/>
            </a:lvl1pPr>
          </a:lstStyle>
          <a:p>
            <a:fld id="{8304D24D-B26B-447F-B5CF-F085DF4B0E09}" type="slidenum">
              <a:rPr lang="en-US" altLang="en-US"/>
              <a:pPr/>
              <a:t>‹#›</a:t>
            </a:fld>
            <a:endParaRPr lang="en-US" altLang="en-US"/>
          </a:p>
        </p:txBody>
      </p:sp>
    </p:spTree>
    <p:extLst>
      <p:ext uri="{BB962C8B-B14F-4D97-AF65-F5344CB8AC3E}">
        <p14:creationId xmlns:p14="http://schemas.microsoft.com/office/powerpoint/2010/main" val="294904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060E44-37F8-98F5-59E3-3CA591A9F079}"/>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9B37E-7D34-93DA-A632-78498103701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9CE57-82C3-DCF3-0F21-2361800EE6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30A418F-5A55-E962-8057-AE8BB9E565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2E0CE55-5FED-138D-41F5-511C3363770E}"/>
              </a:ext>
            </a:extLst>
          </p:cNvPr>
          <p:cNvSpPr>
            <a:spLocks noGrp="1"/>
          </p:cNvSpPr>
          <p:nvPr>
            <p:ph type="sldNum" sz="quarter" idx="12"/>
          </p:nvPr>
        </p:nvSpPr>
        <p:spPr/>
        <p:txBody>
          <a:bodyPr/>
          <a:lstStyle>
            <a:lvl1pPr>
              <a:defRPr/>
            </a:lvl1pPr>
          </a:lstStyle>
          <a:p>
            <a:fld id="{F3046C6E-52C2-4E21-909D-60B1EDA9A620}" type="slidenum">
              <a:rPr lang="en-US" altLang="en-US"/>
              <a:pPr/>
              <a:t>‹#›</a:t>
            </a:fld>
            <a:endParaRPr lang="en-US" altLang="en-US"/>
          </a:p>
        </p:txBody>
      </p:sp>
    </p:spTree>
    <p:extLst>
      <p:ext uri="{BB962C8B-B14F-4D97-AF65-F5344CB8AC3E}">
        <p14:creationId xmlns:p14="http://schemas.microsoft.com/office/powerpoint/2010/main" val="285583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11ED-E743-20D3-A036-EB44DC679A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A2BDD9-6007-D91B-7D4B-9BE4ABAE5A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402B4-2847-15F3-0219-AABC92D2EFA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E582C9D-5783-92DC-8F3F-3645905C241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D31D682-A17A-1D8E-7916-C362313E5D5F}"/>
              </a:ext>
            </a:extLst>
          </p:cNvPr>
          <p:cNvSpPr>
            <a:spLocks noGrp="1"/>
          </p:cNvSpPr>
          <p:nvPr>
            <p:ph type="sldNum" sz="quarter" idx="12"/>
          </p:nvPr>
        </p:nvSpPr>
        <p:spPr/>
        <p:txBody>
          <a:bodyPr/>
          <a:lstStyle>
            <a:lvl1pPr>
              <a:defRPr/>
            </a:lvl1pPr>
          </a:lstStyle>
          <a:p>
            <a:fld id="{7EA81A3D-A140-4745-9804-1772064CEA5A}" type="slidenum">
              <a:rPr lang="en-US" altLang="en-US"/>
              <a:pPr/>
              <a:t>‹#›</a:t>
            </a:fld>
            <a:endParaRPr lang="en-US" altLang="en-US"/>
          </a:p>
        </p:txBody>
      </p:sp>
    </p:spTree>
    <p:extLst>
      <p:ext uri="{BB962C8B-B14F-4D97-AF65-F5344CB8AC3E}">
        <p14:creationId xmlns:p14="http://schemas.microsoft.com/office/powerpoint/2010/main" val="118606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A757-A4A9-22DC-5EB4-B8D265A0BE7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A9DAEF-9726-BF8F-1423-CD7384AD799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062634-5636-0597-BE0F-366953010A0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E69156D-1A37-8E74-80A1-FE138EB8514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2AC568B-1EB4-A6D6-FC45-A777FADFDC34}"/>
              </a:ext>
            </a:extLst>
          </p:cNvPr>
          <p:cNvSpPr>
            <a:spLocks noGrp="1"/>
          </p:cNvSpPr>
          <p:nvPr>
            <p:ph type="sldNum" sz="quarter" idx="12"/>
          </p:nvPr>
        </p:nvSpPr>
        <p:spPr/>
        <p:txBody>
          <a:bodyPr/>
          <a:lstStyle>
            <a:lvl1pPr>
              <a:defRPr/>
            </a:lvl1pPr>
          </a:lstStyle>
          <a:p>
            <a:fld id="{9C240CB7-F191-4E84-8279-FC654340B44A}" type="slidenum">
              <a:rPr lang="en-US" altLang="en-US"/>
              <a:pPr/>
              <a:t>‹#›</a:t>
            </a:fld>
            <a:endParaRPr lang="en-US" altLang="en-US"/>
          </a:p>
        </p:txBody>
      </p:sp>
    </p:spTree>
    <p:extLst>
      <p:ext uri="{BB962C8B-B14F-4D97-AF65-F5344CB8AC3E}">
        <p14:creationId xmlns:p14="http://schemas.microsoft.com/office/powerpoint/2010/main" val="1537276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90B6B-FFD1-C360-0D93-BCDE2B2A7B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CDDCF7-8007-399F-F2F6-6BC87C1887EA}"/>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A60206-FEC2-D738-22B3-F6285CA4CED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C015CF-EA29-7D41-1A00-7C18DDF42CF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FF7FF0E-7CAA-C0A4-4424-3EA410B49F0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819C30D-0A03-45EA-FE7D-F9C3E068EAD2}"/>
              </a:ext>
            </a:extLst>
          </p:cNvPr>
          <p:cNvSpPr>
            <a:spLocks noGrp="1"/>
          </p:cNvSpPr>
          <p:nvPr>
            <p:ph type="sldNum" sz="quarter" idx="12"/>
          </p:nvPr>
        </p:nvSpPr>
        <p:spPr/>
        <p:txBody>
          <a:bodyPr/>
          <a:lstStyle>
            <a:lvl1pPr>
              <a:defRPr/>
            </a:lvl1pPr>
          </a:lstStyle>
          <a:p>
            <a:fld id="{300A088E-3D27-4C0B-83DF-F428112C7449}" type="slidenum">
              <a:rPr lang="en-US" altLang="en-US"/>
              <a:pPr/>
              <a:t>‹#›</a:t>
            </a:fld>
            <a:endParaRPr lang="en-US" altLang="en-US"/>
          </a:p>
        </p:txBody>
      </p:sp>
    </p:spTree>
    <p:extLst>
      <p:ext uri="{BB962C8B-B14F-4D97-AF65-F5344CB8AC3E}">
        <p14:creationId xmlns:p14="http://schemas.microsoft.com/office/powerpoint/2010/main" val="18167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017E1-F2B0-1188-6A67-5F4D899DACF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083AF6-A41E-073E-9F95-A85C0555D02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367549-2D67-CA2A-0B2B-17356703C19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F80FC2-B6B7-43E4-4ECC-218933608A4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552EDF-3446-B465-7931-DD9D3491EB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034E42-DEC2-5639-F610-E505830C26E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78FA314-E272-E546-2E04-FAC57ABA762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C246693D-FC13-15B6-4F17-B470EBDDEAE9}"/>
              </a:ext>
            </a:extLst>
          </p:cNvPr>
          <p:cNvSpPr>
            <a:spLocks noGrp="1"/>
          </p:cNvSpPr>
          <p:nvPr>
            <p:ph type="sldNum" sz="quarter" idx="12"/>
          </p:nvPr>
        </p:nvSpPr>
        <p:spPr/>
        <p:txBody>
          <a:bodyPr/>
          <a:lstStyle>
            <a:lvl1pPr>
              <a:defRPr/>
            </a:lvl1pPr>
          </a:lstStyle>
          <a:p>
            <a:fld id="{F368E669-BF82-4D49-BC1D-338BA9936F0C}" type="slidenum">
              <a:rPr lang="en-US" altLang="en-US"/>
              <a:pPr/>
              <a:t>‹#›</a:t>
            </a:fld>
            <a:endParaRPr lang="en-US" altLang="en-US"/>
          </a:p>
        </p:txBody>
      </p:sp>
    </p:spTree>
    <p:extLst>
      <p:ext uri="{BB962C8B-B14F-4D97-AF65-F5344CB8AC3E}">
        <p14:creationId xmlns:p14="http://schemas.microsoft.com/office/powerpoint/2010/main" val="247262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3425-C9E4-5F80-BE3E-2240A3C89C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6921CC-B06B-5732-779B-7F64CCC7FCC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ABDFFD7-634D-2E90-0CF6-D2EE3AA2250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54D3950-8BA8-18E7-99A3-20E2B935059F}"/>
              </a:ext>
            </a:extLst>
          </p:cNvPr>
          <p:cNvSpPr>
            <a:spLocks noGrp="1"/>
          </p:cNvSpPr>
          <p:nvPr>
            <p:ph type="sldNum" sz="quarter" idx="12"/>
          </p:nvPr>
        </p:nvSpPr>
        <p:spPr/>
        <p:txBody>
          <a:bodyPr/>
          <a:lstStyle>
            <a:lvl1pPr>
              <a:defRPr/>
            </a:lvl1pPr>
          </a:lstStyle>
          <a:p>
            <a:fld id="{B76176B0-7363-4D90-89E4-6FB1CAD6160B}" type="slidenum">
              <a:rPr lang="en-US" altLang="en-US"/>
              <a:pPr/>
              <a:t>‹#›</a:t>
            </a:fld>
            <a:endParaRPr lang="en-US" altLang="en-US"/>
          </a:p>
        </p:txBody>
      </p:sp>
    </p:spTree>
    <p:extLst>
      <p:ext uri="{BB962C8B-B14F-4D97-AF65-F5344CB8AC3E}">
        <p14:creationId xmlns:p14="http://schemas.microsoft.com/office/powerpoint/2010/main" val="416468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97FC24-0B0E-0EE6-9E88-BB8EC63C651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C5228BC-2550-6726-819A-3479235DEEE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8023151-7270-E16F-454A-82BA563A3D2D}"/>
              </a:ext>
            </a:extLst>
          </p:cNvPr>
          <p:cNvSpPr>
            <a:spLocks noGrp="1"/>
          </p:cNvSpPr>
          <p:nvPr>
            <p:ph type="sldNum" sz="quarter" idx="12"/>
          </p:nvPr>
        </p:nvSpPr>
        <p:spPr/>
        <p:txBody>
          <a:bodyPr/>
          <a:lstStyle>
            <a:lvl1pPr>
              <a:defRPr/>
            </a:lvl1pPr>
          </a:lstStyle>
          <a:p>
            <a:fld id="{97F4CD29-CF23-4D41-92C8-E1D3CF14D221}" type="slidenum">
              <a:rPr lang="en-US" altLang="en-US"/>
              <a:pPr/>
              <a:t>‹#›</a:t>
            </a:fld>
            <a:endParaRPr lang="en-US" altLang="en-US"/>
          </a:p>
        </p:txBody>
      </p:sp>
    </p:spTree>
    <p:extLst>
      <p:ext uri="{BB962C8B-B14F-4D97-AF65-F5344CB8AC3E}">
        <p14:creationId xmlns:p14="http://schemas.microsoft.com/office/powerpoint/2010/main" val="266923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1CB2-397D-1164-A3D4-E2BC976C394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545642-E4D6-0C09-8656-D067F9DC95F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484FBC-E231-2499-9188-81A7B1A24F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2DB03-5171-95D1-EE3D-273FC728615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74DAFF9-5B4B-C77C-4058-8EF3090E255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F79DCC7-FDA4-FD0A-1499-1EF024CEB3FA}"/>
              </a:ext>
            </a:extLst>
          </p:cNvPr>
          <p:cNvSpPr>
            <a:spLocks noGrp="1"/>
          </p:cNvSpPr>
          <p:nvPr>
            <p:ph type="sldNum" sz="quarter" idx="12"/>
          </p:nvPr>
        </p:nvSpPr>
        <p:spPr/>
        <p:txBody>
          <a:bodyPr/>
          <a:lstStyle>
            <a:lvl1pPr>
              <a:defRPr/>
            </a:lvl1pPr>
          </a:lstStyle>
          <a:p>
            <a:fld id="{EC22E883-F0AC-413A-9081-AF99F96DDE34}" type="slidenum">
              <a:rPr lang="en-US" altLang="en-US"/>
              <a:pPr/>
              <a:t>‹#›</a:t>
            </a:fld>
            <a:endParaRPr lang="en-US" altLang="en-US"/>
          </a:p>
        </p:txBody>
      </p:sp>
    </p:spTree>
    <p:extLst>
      <p:ext uri="{BB962C8B-B14F-4D97-AF65-F5344CB8AC3E}">
        <p14:creationId xmlns:p14="http://schemas.microsoft.com/office/powerpoint/2010/main" val="363947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4FDFA-9194-4609-44E4-3C8F5D4ADD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3C97D6-CBE8-CAE8-8394-7B0F78F9A45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09C831-5E52-0DCE-3046-E8D02619C9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083D2-CD9D-5B32-1205-EC54A3C69C7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B60C323-8439-5020-2DB1-B915B2D63FD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28A1981-F1C8-BC54-D351-C23967E14174}"/>
              </a:ext>
            </a:extLst>
          </p:cNvPr>
          <p:cNvSpPr>
            <a:spLocks noGrp="1"/>
          </p:cNvSpPr>
          <p:nvPr>
            <p:ph type="sldNum" sz="quarter" idx="12"/>
          </p:nvPr>
        </p:nvSpPr>
        <p:spPr/>
        <p:txBody>
          <a:bodyPr/>
          <a:lstStyle>
            <a:lvl1pPr>
              <a:defRPr/>
            </a:lvl1pPr>
          </a:lstStyle>
          <a:p>
            <a:fld id="{FDC427C8-A1B1-4327-A1A4-69EED6B7C8F9}" type="slidenum">
              <a:rPr lang="en-US" altLang="en-US"/>
              <a:pPr/>
              <a:t>‹#›</a:t>
            </a:fld>
            <a:endParaRPr lang="en-US" altLang="en-US"/>
          </a:p>
        </p:txBody>
      </p:sp>
    </p:spTree>
    <p:extLst>
      <p:ext uri="{BB962C8B-B14F-4D97-AF65-F5344CB8AC3E}">
        <p14:creationId xmlns:p14="http://schemas.microsoft.com/office/powerpoint/2010/main" val="113498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9EF034B-98EE-D8FC-8DF2-DA80205EFF9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CEC349-CF57-8066-7E10-297A9DE46E8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8BC299E-CA38-4EA3-15FD-BC381896397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a:extLst>
              <a:ext uri="{FF2B5EF4-FFF2-40B4-BE49-F238E27FC236}">
                <a16:creationId xmlns:a16="http://schemas.microsoft.com/office/drawing/2014/main" id="{B1877399-26E6-69FE-233E-BB61856BC97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a:extLst>
              <a:ext uri="{FF2B5EF4-FFF2-40B4-BE49-F238E27FC236}">
                <a16:creationId xmlns:a16="http://schemas.microsoft.com/office/drawing/2014/main" id="{46B933AF-148F-D3BF-AEEF-008BFD4E717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9F87D2B-E525-441C-B86D-0241BCFDD14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upload.wikimedia.org/wikipedia/commons/a/a6/Square_root_of_2_triangle.sv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upload.wikimedia.org/wikipedia/commons/1/1a/Kapitolinischer_Pythagoras_adjusted.jpg" TargetMode="External"/><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en/f/f7/Pythag.gi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a:extLst>
              <a:ext uri="{FF2B5EF4-FFF2-40B4-BE49-F238E27FC236}">
                <a16:creationId xmlns:a16="http://schemas.microsoft.com/office/drawing/2014/main" id="{F19CE857-E4E1-AC4F-FA72-5FFE61F0CD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219200"/>
            <a:ext cx="5326063" cy="5410200"/>
          </a:xfrm>
          <a:prstGeom prst="rect">
            <a:avLst/>
          </a:prstGeom>
          <a:noFill/>
          <a:extLst>
            <a:ext uri="{909E8E84-426E-40DD-AFC4-6F175D3DCCD1}">
              <a14:hiddenFill xmlns:a14="http://schemas.microsoft.com/office/drawing/2010/main">
                <a:solidFill>
                  <a:srgbClr val="FFFFFF"/>
                </a:solidFill>
              </a14:hiddenFill>
            </a:ext>
          </a:extLst>
        </p:spPr>
      </p:pic>
      <p:sp>
        <p:nvSpPr>
          <p:cNvPr id="46083" name="WordArt 3">
            <a:extLst>
              <a:ext uri="{FF2B5EF4-FFF2-40B4-BE49-F238E27FC236}">
                <a16:creationId xmlns:a16="http://schemas.microsoft.com/office/drawing/2014/main" id="{3AD65B4E-167A-B8F0-F806-C4D8481BEACE}"/>
              </a:ext>
            </a:extLst>
          </p:cNvPr>
          <p:cNvSpPr>
            <a:spLocks noChangeArrowheads="1" noChangeShapeType="1" noTextEdit="1"/>
          </p:cNvSpPr>
          <p:nvPr/>
        </p:nvSpPr>
        <p:spPr bwMode="auto">
          <a:xfrm>
            <a:off x="2057400" y="228600"/>
            <a:ext cx="54864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Unicorn"/>
              </a:rPr>
              <a:t>Pythagoras</a:t>
            </a:r>
          </a:p>
        </p:txBody>
      </p:sp>
      <p:sp>
        <p:nvSpPr>
          <p:cNvPr id="46084" name="WordArt 4">
            <a:extLst>
              <a:ext uri="{FF2B5EF4-FFF2-40B4-BE49-F238E27FC236}">
                <a16:creationId xmlns:a16="http://schemas.microsoft.com/office/drawing/2014/main" id="{A58F18C8-81EC-FE0C-A122-9FA93C063556}"/>
              </a:ext>
            </a:extLst>
          </p:cNvPr>
          <p:cNvSpPr>
            <a:spLocks noChangeArrowheads="1" noChangeShapeType="1" noTextEdit="1"/>
          </p:cNvSpPr>
          <p:nvPr/>
        </p:nvSpPr>
        <p:spPr bwMode="auto">
          <a:xfrm>
            <a:off x="6096000" y="2895600"/>
            <a:ext cx="26670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Unicorn"/>
              </a:rPr>
              <a:t>Greece</a:t>
            </a:r>
          </a:p>
          <a:p>
            <a:pPr algn="ctr"/>
            <a:r>
              <a:rPr lang="en-GB" sz="3600" kern="10">
                <a:solidFill>
                  <a:srgbClr val="336699"/>
                </a:solidFill>
                <a:effectLst>
                  <a:outerShdw dist="45791" dir="2021404" algn="ctr" rotWithShape="0">
                    <a:srgbClr val="B2B2B2">
                      <a:alpha val="80000"/>
                    </a:srgbClr>
                  </a:outerShdw>
                </a:effectLst>
                <a:latin typeface="Unicorn"/>
              </a:rPr>
              <a:t>560-480 BC</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1000" fill="hold"/>
                                        <p:tgtEl>
                                          <p:spTgt spid="46082"/>
                                        </p:tgtEl>
                                        <p:attrNameLst>
                                          <p:attrName>ppt_w</p:attrName>
                                        </p:attrNameLst>
                                      </p:cBhvr>
                                      <p:tavLst>
                                        <p:tav tm="0">
                                          <p:val>
                                            <p:fltVal val="0"/>
                                          </p:val>
                                        </p:tav>
                                        <p:tav tm="100000">
                                          <p:val>
                                            <p:strVal val="#ppt_w"/>
                                          </p:val>
                                        </p:tav>
                                      </p:tavLst>
                                    </p:anim>
                                    <p:anim calcmode="lin" valueType="num">
                                      <p:cBhvr>
                                        <p:cTn id="8" dur="1000" fill="hold"/>
                                        <p:tgtEl>
                                          <p:spTgt spid="46082"/>
                                        </p:tgtEl>
                                        <p:attrNameLst>
                                          <p:attrName>ppt_h</p:attrName>
                                        </p:attrNameLst>
                                      </p:cBhvr>
                                      <p:tavLst>
                                        <p:tav tm="0">
                                          <p:val>
                                            <p:fltVal val="0"/>
                                          </p:val>
                                        </p:tav>
                                        <p:tav tm="100000">
                                          <p:val>
                                            <p:strVal val="#ppt_h"/>
                                          </p:val>
                                        </p:tav>
                                      </p:tavLst>
                                    </p:anim>
                                    <p:anim calcmode="lin" valueType="num">
                                      <p:cBhvr>
                                        <p:cTn id="9" dur="1000" fill="hold"/>
                                        <p:tgtEl>
                                          <p:spTgt spid="460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08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48" presetClass="entr" presetSubtype="0" accel="50000" fill="hold" nodeType="afterEffect">
                                  <p:stCondLst>
                                    <p:cond delay="0"/>
                                  </p:stCondLst>
                                  <p:childTnLst>
                                    <p:set>
                                      <p:cBhvr>
                                        <p:cTn id="13" dur="1" fill="hold">
                                          <p:stCondLst>
                                            <p:cond delay="0"/>
                                          </p:stCondLst>
                                        </p:cTn>
                                        <p:tgtEl>
                                          <p:spTgt spid="46083"/>
                                        </p:tgtEl>
                                        <p:attrNameLst>
                                          <p:attrName>style.visibility</p:attrName>
                                        </p:attrNameLst>
                                      </p:cBhvr>
                                      <p:to>
                                        <p:strVal val="visible"/>
                                      </p:to>
                                    </p:set>
                                    <p:anim calcmode="lin" valueType="num">
                                      <p:cBhvr>
                                        <p:cTn id="14" dur="1000" fill="hold"/>
                                        <p:tgtEl>
                                          <p:spTgt spid="4608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46083"/>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46083"/>
                                        </p:tgtEl>
                                        <p:attrNameLst>
                                          <p:attrName>ppt_y</p:attrName>
                                        </p:attrNameLst>
                                      </p:cBhvr>
                                      <p:tavLst>
                                        <p:tav tm="0">
                                          <p:val>
                                            <p:strVal val="#ppt_y"/>
                                          </p:val>
                                        </p:tav>
                                        <p:tav tm="100000">
                                          <p:val>
                                            <p:strVal val="#ppt_y"/>
                                          </p:val>
                                        </p:tav>
                                      </p:tavLst>
                                    </p:anim>
                                    <p:animEffect transition="in" filter="fade">
                                      <p:cBhvr>
                                        <p:cTn id="17" dur="1000"/>
                                        <p:tgtEl>
                                          <p:spTgt spid="46083"/>
                                        </p:tgtEl>
                                      </p:cBhvr>
                                    </p:animEffect>
                                  </p:childTnLst>
                                </p:cTn>
                              </p:par>
                            </p:childTnLst>
                          </p:cTn>
                        </p:par>
                        <p:par>
                          <p:cTn id="18" fill="hold" nodeType="afterGroup">
                            <p:stCondLst>
                              <p:cond delay="2000"/>
                            </p:stCondLst>
                            <p:childTnLst>
                              <p:par>
                                <p:cTn id="19" presetID="30" presetClass="entr" presetSubtype="0" fill="hold" nodeType="afterEffect">
                                  <p:stCondLst>
                                    <p:cond delay="0"/>
                                  </p:stCondLst>
                                  <p:childTnLst>
                                    <p:set>
                                      <p:cBhvr>
                                        <p:cTn id="20" dur="1" fill="hold">
                                          <p:stCondLst>
                                            <p:cond delay="0"/>
                                          </p:stCondLst>
                                        </p:cTn>
                                        <p:tgtEl>
                                          <p:spTgt spid="46084"/>
                                        </p:tgtEl>
                                        <p:attrNameLst>
                                          <p:attrName>style.visibility</p:attrName>
                                        </p:attrNameLst>
                                      </p:cBhvr>
                                      <p:to>
                                        <p:strVal val="visible"/>
                                      </p:to>
                                    </p:set>
                                    <p:animEffect transition="in" filter="fade">
                                      <p:cBhvr>
                                        <p:cTn id="21" dur="800" decel="100000"/>
                                        <p:tgtEl>
                                          <p:spTgt spid="46084"/>
                                        </p:tgtEl>
                                      </p:cBhvr>
                                    </p:animEffect>
                                    <p:anim calcmode="lin" valueType="num">
                                      <p:cBhvr>
                                        <p:cTn id="22" dur="800" decel="100000" fill="hold"/>
                                        <p:tgtEl>
                                          <p:spTgt spid="46084"/>
                                        </p:tgtEl>
                                        <p:attrNameLst>
                                          <p:attrName>style.rotation</p:attrName>
                                        </p:attrNameLst>
                                      </p:cBhvr>
                                      <p:tavLst>
                                        <p:tav tm="0">
                                          <p:val>
                                            <p:fltVal val="-90"/>
                                          </p:val>
                                        </p:tav>
                                        <p:tav tm="100000">
                                          <p:val>
                                            <p:fltVal val="0"/>
                                          </p:val>
                                        </p:tav>
                                      </p:tavLst>
                                    </p:anim>
                                    <p:anim calcmode="lin" valueType="num">
                                      <p:cBhvr>
                                        <p:cTn id="23" dur="800" decel="100000" fill="hold"/>
                                        <p:tgtEl>
                                          <p:spTgt spid="46084"/>
                                        </p:tgtEl>
                                        <p:attrNameLst>
                                          <p:attrName>ppt_x</p:attrName>
                                        </p:attrNameLst>
                                      </p:cBhvr>
                                      <p:tavLst>
                                        <p:tav tm="0">
                                          <p:val>
                                            <p:strVal val="#ppt_x+0.4"/>
                                          </p:val>
                                        </p:tav>
                                        <p:tav tm="100000">
                                          <p:val>
                                            <p:strVal val="#ppt_x-0.05"/>
                                          </p:val>
                                        </p:tav>
                                      </p:tavLst>
                                    </p:anim>
                                    <p:anim calcmode="lin" valueType="num">
                                      <p:cBhvr>
                                        <p:cTn id="24" dur="800" decel="100000" fill="hold"/>
                                        <p:tgtEl>
                                          <p:spTgt spid="46084"/>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46084"/>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4608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3555E17F-9436-1D26-9CE2-78B160C80319}"/>
              </a:ext>
            </a:extLst>
          </p:cNvPr>
          <p:cNvSpPr>
            <a:spLocks noGrp="1" noChangeArrowheads="1"/>
          </p:cNvSpPr>
          <p:nvPr>
            <p:ph type="title"/>
          </p:nvPr>
        </p:nvSpPr>
        <p:spPr/>
        <p:txBody>
          <a:bodyPr/>
          <a:lstStyle/>
          <a:p>
            <a:r>
              <a:rPr lang="en-US" altLang="en-US"/>
              <a:t>Regular Solids</a:t>
            </a:r>
          </a:p>
        </p:txBody>
      </p:sp>
      <p:sp>
        <p:nvSpPr>
          <p:cNvPr id="82947" name="Rectangle 3">
            <a:extLst>
              <a:ext uri="{FF2B5EF4-FFF2-40B4-BE49-F238E27FC236}">
                <a16:creationId xmlns:a16="http://schemas.microsoft.com/office/drawing/2014/main" id="{321D92ED-68B4-670A-0FEF-5503F4A91CF7}"/>
              </a:ext>
            </a:extLst>
          </p:cNvPr>
          <p:cNvSpPr>
            <a:spLocks noGrp="1" noChangeArrowheads="1"/>
          </p:cNvSpPr>
          <p:nvPr>
            <p:ph type="body" idx="1"/>
          </p:nvPr>
        </p:nvSpPr>
        <p:spPr/>
        <p:txBody>
          <a:bodyPr/>
          <a:lstStyle/>
          <a:p>
            <a:r>
              <a:rPr lang="en-US" altLang="en-US"/>
              <a:t>Measure the net of this Tetrahedron and find the surface area</a:t>
            </a:r>
          </a:p>
        </p:txBody>
      </p:sp>
      <p:pic>
        <p:nvPicPr>
          <p:cNvPr id="82949" name="Picture 5">
            <a:extLst>
              <a:ext uri="{FF2B5EF4-FFF2-40B4-BE49-F238E27FC236}">
                <a16:creationId xmlns:a16="http://schemas.microsoft.com/office/drawing/2014/main" id="{716F8591-AC6F-8D9B-5D21-1DA75C3CD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819400"/>
            <a:ext cx="4171950" cy="361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1000"/>
                                        <p:tgtEl>
                                          <p:spTgt spid="82946"/>
                                        </p:tgtEl>
                                      </p:cBhvr>
                                    </p:animEffect>
                                    <p:anim calcmode="lin" valueType="num">
                                      <p:cBhvr>
                                        <p:cTn id="8" dur="1000" fill="hold"/>
                                        <p:tgtEl>
                                          <p:spTgt spid="82946"/>
                                        </p:tgtEl>
                                        <p:attrNameLst>
                                          <p:attrName>ppt_x</p:attrName>
                                        </p:attrNameLst>
                                      </p:cBhvr>
                                      <p:tavLst>
                                        <p:tav tm="0">
                                          <p:val>
                                            <p:strVal val="#ppt_x"/>
                                          </p:val>
                                        </p:tav>
                                        <p:tav tm="100000">
                                          <p:val>
                                            <p:strVal val="#ppt_x"/>
                                          </p:val>
                                        </p:tav>
                                      </p:tavLst>
                                    </p:anim>
                                    <p:anim calcmode="lin" valueType="num">
                                      <p:cBhvr>
                                        <p:cTn id="9" dur="1000" fill="hold"/>
                                        <p:tgtEl>
                                          <p:spTgt spid="8294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 presetClass="entr" presetSubtype="10" fill="hold" nodeType="after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Effect transition="in" filter="blinds(horizontal)">
                                      <p:cBhvr>
                                        <p:cTn id="13" dur="500"/>
                                        <p:tgtEl>
                                          <p:spTgt spid="82947">
                                            <p:txEl>
                                              <p:pRg st="0" end="0"/>
                                            </p:txEl>
                                          </p:spTgt>
                                        </p:tgtEl>
                                      </p:cBhvr>
                                    </p:animEffect>
                                  </p:childTnLst>
                                </p:cTn>
                              </p:par>
                            </p:childTnLst>
                          </p:cTn>
                        </p:par>
                        <p:par>
                          <p:cTn id="14" fill="hold" nodeType="afterGroup">
                            <p:stCondLst>
                              <p:cond delay="1500"/>
                            </p:stCondLst>
                            <p:childTnLst>
                              <p:par>
                                <p:cTn id="15" presetID="26" presetClass="entr" presetSubtype="0" fill="hold" nodeType="after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wipe(down)">
                                      <p:cBhvr>
                                        <p:cTn id="17" dur="580">
                                          <p:stCondLst>
                                            <p:cond delay="0"/>
                                          </p:stCondLst>
                                        </p:cTn>
                                        <p:tgtEl>
                                          <p:spTgt spid="82949"/>
                                        </p:tgtEl>
                                      </p:cBhvr>
                                    </p:animEffect>
                                    <p:anim calcmode="lin" valueType="num">
                                      <p:cBhvr>
                                        <p:cTn id="18" dur="1822" tmFilter="0,0; 0.14,0.36; 0.43,0.73; 0.71,0.91; 1.0,1.0">
                                          <p:stCondLst>
                                            <p:cond delay="0"/>
                                          </p:stCondLst>
                                        </p:cTn>
                                        <p:tgtEl>
                                          <p:spTgt spid="8294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8294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8294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8294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82949"/>
                                        </p:tgtEl>
                                        <p:attrNameLst>
                                          <p:attrName>ppt_y</p:attrName>
                                        </p:attrNameLst>
                                      </p:cBhvr>
                                      <p:tavLst>
                                        <p:tav tm="0" fmla="#ppt_y-sin(pi*$)/81">
                                          <p:val>
                                            <p:fltVal val="0"/>
                                          </p:val>
                                        </p:tav>
                                        <p:tav tm="100000">
                                          <p:val>
                                            <p:fltVal val="1"/>
                                          </p:val>
                                        </p:tav>
                                      </p:tavLst>
                                    </p:anim>
                                    <p:animScale>
                                      <p:cBhvr>
                                        <p:cTn id="23" dur="26">
                                          <p:stCondLst>
                                            <p:cond delay="650"/>
                                          </p:stCondLst>
                                        </p:cTn>
                                        <p:tgtEl>
                                          <p:spTgt spid="82949"/>
                                        </p:tgtEl>
                                      </p:cBhvr>
                                      <p:to x="100000" y="60000"/>
                                    </p:animScale>
                                    <p:animScale>
                                      <p:cBhvr>
                                        <p:cTn id="24" dur="166" decel="50000">
                                          <p:stCondLst>
                                            <p:cond delay="676"/>
                                          </p:stCondLst>
                                        </p:cTn>
                                        <p:tgtEl>
                                          <p:spTgt spid="82949"/>
                                        </p:tgtEl>
                                      </p:cBhvr>
                                      <p:to x="100000" y="100000"/>
                                    </p:animScale>
                                    <p:animScale>
                                      <p:cBhvr>
                                        <p:cTn id="25" dur="26">
                                          <p:stCondLst>
                                            <p:cond delay="1312"/>
                                          </p:stCondLst>
                                        </p:cTn>
                                        <p:tgtEl>
                                          <p:spTgt spid="82949"/>
                                        </p:tgtEl>
                                      </p:cBhvr>
                                      <p:to x="100000" y="80000"/>
                                    </p:animScale>
                                    <p:animScale>
                                      <p:cBhvr>
                                        <p:cTn id="26" dur="166" decel="50000">
                                          <p:stCondLst>
                                            <p:cond delay="1338"/>
                                          </p:stCondLst>
                                        </p:cTn>
                                        <p:tgtEl>
                                          <p:spTgt spid="82949"/>
                                        </p:tgtEl>
                                      </p:cBhvr>
                                      <p:to x="100000" y="100000"/>
                                    </p:animScale>
                                    <p:animScale>
                                      <p:cBhvr>
                                        <p:cTn id="27" dur="26">
                                          <p:stCondLst>
                                            <p:cond delay="1642"/>
                                          </p:stCondLst>
                                        </p:cTn>
                                        <p:tgtEl>
                                          <p:spTgt spid="82949"/>
                                        </p:tgtEl>
                                      </p:cBhvr>
                                      <p:to x="100000" y="90000"/>
                                    </p:animScale>
                                    <p:animScale>
                                      <p:cBhvr>
                                        <p:cTn id="28" dur="166" decel="50000">
                                          <p:stCondLst>
                                            <p:cond delay="1668"/>
                                          </p:stCondLst>
                                        </p:cTn>
                                        <p:tgtEl>
                                          <p:spTgt spid="82949"/>
                                        </p:tgtEl>
                                      </p:cBhvr>
                                      <p:to x="100000" y="100000"/>
                                    </p:animScale>
                                    <p:animScale>
                                      <p:cBhvr>
                                        <p:cTn id="29" dur="26">
                                          <p:stCondLst>
                                            <p:cond delay="1808"/>
                                          </p:stCondLst>
                                        </p:cTn>
                                        <p:tgtEl>
                                          <p:spTgt spid="82949"/>
                                        </p:tgtEl>
                                      </p:cBhvr>
                                      <p:to x="100000" y="95000"/>
                                    </p:animScale>
                                    <p:animScale>
                                      <p:cBhvr>
                                        <p:cTn id="30" dur="166" decel="50000">
                                          <p:stCondLst>
                                            <p:cond delay="1834"/>
                                          </p:stCondLst>
                                        </p:cTn>
                                        <p:tgtEl>
                                          <p:spTgt spid="8294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B70F645E-D77C-A2FF-CA22-CC4B0902DD3F}"/>
              </a:ext>
            </a:extLst>
          </p:cNvPr>
          <p:cNvSpPr txBox="1">
            <a:spLocks noChangeArrowheads="1"/>
          </p:cNvSpPr>
          <p:nvPr/>
        </p:nvSpPr>
        <p:spPr bwMode="auto">
          <a:xfrm>
            <a:off x="685800" y="304800"/>
            <a:ext cx="7620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a:latin typeface="Arial" panose="020B0604020202020204" pitchFamily="34" charset="0"/>
              </a:rPr>
              <a:t>One of the Pythagoreans’ most important discoveries was that the diagonal of the square is longer than its sides.  This showed that irrational numbers existed (decimal numbers that never end).</a:t>
            </a:r>
          </a:p>
        </p:txBody>
      </p:sp>
      <p:sp>
        <p:nvSpPr>
          <p:cNvPr id="51203" name="Rectangle 3">
            <a:extLst>
              <a:ext uri="{FF2B5EF4-FFF2-40B4-BE49-F238E27FC236}">
                <a16:creationId xmlns:a16="http://schemas.microsoft.com/office/drawing/2014/main" id="{C0DDF7E5-C365-2A9A-79FA-0CBBE55F1411}"/>
              </a:ext>
            </a:extLst>
          </p:cNvPr>
          <p:cNvSpPr>
            <a:spLocks noChangeArrowheads="1"/>
          </p:cNvSpPr>
          <p:nvPr/>
        </p:nvSpPr>
        <p:spPr bwMode="auto">
          <a:xfrm>
            <a:off x="838200" y="2362200"/>
            <a:ext cx="1905000" cy="1905000"/>
          </a:xfrm>
          <a:prstGeom prst="rect">
            <a:avLst/>
          </a:prstGeom>
          <a:solidFill>
            <a:srgbClr val="33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4" name="Line 4">
            <a:extLst>
              <a:ext uri="{FF2B5EF4-FFF2-40B4-BE49-F238E27FC236}">
                <a16:creationId xmlns:a16="http://schemas.microsoft.com/office/drawing/2014/main" id="{A4972DDF-3A76-AEA4-B9A2-A46BF468C655}"/>
              </a:ext>
            </a:extLst>
          </p:cNvPr>
          <p:cNvSpPr>
            <a:spLocks noChangeShapeType="1"/>
          </p:cNvSpPr>
          <p:nvPr/>
        </p:nvSpPr>
        <p:spPr bwMode="auto">
          <a:xfrm>
            <a:off x="838200" y="2362200"/>
            <a:ext cx="190500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05" name="Text Box 5">
            <a:extLst>
              <a:ext uri="{FF2B5EF4-FFF2-40B4-BE49-F238E27FC236}">
                <a16:creationId xmlns:a16="http://schemas.microsoft.com/office/drawing/2014/main" id="{CF58D047-2AF5-08D6-52C0-3230D39D69AF}"/>
              </a:ext>
            </a:extLst>
          </p:cNvPr>
          <p:cNvSpPr txBox="1">
            <a:spLocks noChangeArrowheads="1"/>
          </p:cNvSpPr>
          <p:nvPr/>
        </p:nvSpPr>
        <p:spPr bwMode="auto">
          <a:xfrm>
            <a:off x="457200" y="31242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latin typeface="Arial" panose="020B0604020202020204" pitchFamily="34" charset="0"/>
              </a:rPr>
              <a:t>a</a:t>
            </a:r>
          </a:p>
        </p:txBody>
      </p:sp>
      <p:sp>
        <p:nvSpPr>
          <p:cNvPr id="51206" name="Text Box 6">
            <a:extLst>
              <a:ext uri="{FF2B5EF4-FFF2-40B4-BE49-F238E27FC236}">
                <a16:creationId xmlns:a16="http://schemas.microsoft.com/office/drawing/2014/main" id="{D57E31FB-42E8-53D8-4106-E97530A3BD68}"/>
              </a:ext>
            </a:extLst>
          </p:cNvPr>
          <p:cNvSpPr txBox="1">
            <a:spLocks noChangeArrowheads="1"/>
          </p:cNvSpPr>
          <p:nvPr/>
        </p:nvSpPr>
        <p:spPr bwMode="auto">
          <a:xfrm>
            <a:off x="1600200" y="4267200"/>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latin typeface="Arial" panose="020B0604020202020204" pitchFamily="34" charset="0"/>
              </a:rPr>
              <a:t>b</a:t>
            </a:r>
          </a:p>
        </p:txBody>
      </p:sp>
      <p:sp>
        <p:nvSpPr>
          <p:cNvPr id="51207" name="Text Box 7">
            <a:extLst>
              <a:ext uri="{FF2B5EF4-FFF2-40B4-BE49-F238E27FC236}">
                <a16:creationId xmlns:a16="http://schemas.microsoft.com/office/drawing/2014/main" id="{67712664-620B-47F3-44C3-2DB5EB6E3164}"/>
              </a:ext>
            </a:extLst>
          </p:cNvPr>
          <p:cNvSpPr txBox="1">
            <a:spLocks noChangeArrowheads="1"/>
          </p:cNvSpPr>
          <p:nvPr/>
        </p:nvSpPr>
        <p:spPr bwMode="auto">
          <a:xfrm>
            <a:off x="1752600" y="28956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latin typeface="Arial" panose="020B0604020202020204" pitchFamily="34" charset="0"/>
              </a:rPr>
              <a:t>c</a:t>
            </a:r>
          </a:p>
        </p:txBody>
      </p:sp>
      <p:sp>
        <p:nvSpPr>
          <p:cNvPr id="51208" name="Text Box 8">
            <a:extLst>
              <a:ext uri="{FF2B5EF4-FFF2-40B4-BE49-F238E27FC236}">
                <a16:creationId xmlns:a16="http://schemas.microsoft.com/office/drawing/2014/main" id="{6F82927A-8978-3209-9C70-CEA59E9C1EDA}"/>
              </a:ext>
            </a:extLst>
          </p:cNvPr>
          <p:cNvSpPr txBox="1">
            <a:spLocks noChangeArrowheads="1"/>
          </p:cNvSpPr>
          <p:nvPr/>
        </p:nvSpPr>
        <p:spPr bwMode="auto">
          <a:xfrm>
            <a:off x="3717925" y="2835275"/>
            <a:ext cx="16160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latin typeface="Arial" panose="020B0604020202020204" pitchFamily="34" charset="0"/>
              </a:rPr>
              <a:t>a &lt; c</a:t>
            </a:r>
          </a:p>
          <a:p>
            <a:r>
              <a:rPr lang="en-US" altLang="en-US" sz="3200" b="1">
                <a:latin typeface="Arial" panose="020B0604020202020204" pitchFamily="34" charset="0"/>
              </a:rPr>
              <a:t>b &lt; c</a:t>
            </a:r>
          </a:p>
        </p:txBody>
      </p:sp>
      <p:sp>
        <p:nvSpPr>
          <p:cNvPr id="51209" name="WordArt 9">
            <a:extLst>
              <a:ext uri="{FF2B5EF4-FFF2-40B4-BE49-F238E27FC236}">
                <a16:creationId xmlns:a16="http://schemas.microsoft.com/office/drawing/2014/main" id="{753FE67B-A591-1806-DB77-618A755E0E2B}"/>
              </a:ext>
            </a:extLst>
          </p:cNvPr>
          <p:cNvSpPr>
            <a:spLocks noChangeArrowheads="1" noChangeShapeType="1" noTextEdit="1"/>
          </p:cNvSpPr>
          <p:nvPr/>
        </p:nvSpPr>
        <p:spPr bwMode="auto">
          <a:xfrm rot="-153379">
            <a:off x="4800600" y="4800600"/>
            <a:ext cx="3903663" cy="15271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urveDown">
              <a:avLst>
                <a:gd name="adj" fmla="val 43477"/>
              </a:avLst>
            </a:prstTxWarp>
          </a:bodyPr>
          <a:lstStyle/>
          <a:p>
            <a:pPr algn="ctr"/>
            <a:r>
              <a:rPr lang="en-GB" sz="3600" kern="10">
                <a:solidFill>
                  <a:srgbClr val="336699"/>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3.1415927...</a:t>
            </a:r>
          </a:p>
        </p:txBody>
      </p:sp>
      <p:sp>
        <p:nvSpPr>
          <p:cNvPr id="51210" name="WordArt 10">
            <a:extLst>
              <a:ext uri="{FF2B5EF4-FFF2-40B4-BE49-F238E27FC236}">
                <a16:creationId xmlns:a16="http://schemas.microsoft.com/office/drawing/2014/main" id="{DD8F15E6-B46A-0B25-B2B4-B10B91ADA940}"/>
              </a:ext>
            </a:extLst>
          </p:cNvPr>
          <p:cNvSpPr>
            <a:spLocks noChangeArrowheads="1" noChangeShapeType="1" noTextEdit="1"/>
          </p:cNvSpPr>
          <p:nvPr/>
        </p:nvSpPr>
        <p:spPr bwMode="auto">
          <a:xfrm>
            <a:off x="6705600" y="3657600"/>
            <a:ext cx="4572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2</a:t>
            </a:r>
          </a:p>
        </p:txBody>
      </p:sp>
      <p:sp>
        <p:nvSpPr>
          <p:cNvPr id="51211" name="Line 11">
            <a:extLst>
              <a:ext uri="{FF2B5EF4-FFF2-40B4-BE49-F238E27FC236}">
                <a16:creationId xmlns:a16="http://schemas.microsoft.com/office/drawing/2014/main" id="{5F515349-779B-B227-486A-6AFCCDA23B6E}"/>
              </a:ext>
            </a:extLst>
          </p:cNvPr>
          <p:cNvSpPr>
            <a:spLocks noChangeShapeType="1"/>
          </p:cNvSpPr>
          <p:nvPr/>
        </p:nvSpPr>
        <p:spPr bwMode="auto">
          <a:xfrm>
            <a:off x="5867400" y="4038600"/>
            <a:ext cx="381000" cy="381000"/>
          </a:xfrm>
          <a:prstGeom prst="line">
            <a:avLst/>
          </a:prstGeom>
          <a:noFill/>
          <a:ln w="5715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12" name="Line 12">
            <a:extLst>
              <a:ext uri="{FF2B5EF4-FFF2-40B4-BE49-F238E27FC236}">
                <a16:creationId xmlns:a16="http://schemas.microsoft.com/office/drawing/2014/main" id="{4663360D-36D9-4703-9A80-C7E0F5EA5308}"/>
              </a:ext>
            </a:extLst>
          </p:cNvPr>
          <p:cNvSpPr>
            <a:spLocks noChangeShapeType="1"/>
          </p:cNvSpPr>
          <p:nvPr/>
        </p:nvSpPr>
        <p:spPr bwMode="auto">
          <a:xfrm flipV="1">
            <a:off x="6248400" y="3429000"/>
            <a:ext cx="0" cy="990600"/>
          </a:xfrm>
          <a:prstGeom prst="line">
            <a:avLst/>
          </a:prstGeom>
          <a:noFill/>
          <a:ln w="5715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13" name="Line 13">
            <a:extLst>
              <a:ext uri="{FF2B5EF4-FFF2-40B4-BE49-F238E27FC236}">
                <a16:creationId xmlns:a16="http://schemas.microsoft.com/office/drawing/2014/main" id="{BBF63D28-B7F5-003C-A7A2-0233CBF1B511}"/>
              </a:ext>
            </a:extLst>
          </p:cNvPr>
          <p:cNvSpPr>
            <a:spLocks noChangeShapeType="1"/>
          </p:cNvSpPr>
          <p:nvPr/>
        </p:nvSpPr>
        <p:spPr bwMode="auto">
          <a:xfrm>
            <a:off x="6248400" y="3429000"/>
            <a:ext cx="1524000" cy="0"/>
          </a:xfrm>
          <a:prstGeom prst="line">
            <a:avLst/>
          </a:prstGeom>
          <a:noFill/>
          <a:ln w="57150">
            <a:solidFill>
              <a:srgbClr val="33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51216" name="Picture 16">
            <a:hlinkClick r:id="rId3"/>
            <a:extLst>
              <a:ext uri="{FF2B5EF4-FFF2-40B4-BE49-F238E27FC236}">
                <a16:creationId xmlns:a16="http://schemas.microsoft.com/office/drawing/2014/main" id="{B4D63AF2-D109-E45E-4A7B-94031AEA0D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724400"/>
            <a:ext cx="1771650" cy="177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 calcmode="lin" valueType="num">
                                      <p:cBhvr>
                                        <p:cTn id="7" dur="500" fill="hold"/>
                                        <p:tgtEl>
                                          <p:spTgt spid="5120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02">
                                            <p:txEl>
                                              <p:pRg st="0" end="0"/>
                                            </p:txEl>
                                          </p:spTgt>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31" presetClass="entr" presetSubtype="0" fill="hold" nodeType="afterEffect">
                                  <p:stCondLst>
                                    <p:cond delay="0"/>
                                  </p:stCondLst>
                                  <p:iterate type="lt">
                                    <p:tmPct val="5000"/>
                                  </p:iterate>
                                  <p:childTnLst>
                                    <p:set>
                                      <p:cBhvr>
                                        <p:cTn id="11" dur="1" fill="hold">
                                          <p:stCondLst>
                                            <p:cond delay="0"/>
                                          </p:stCondLst>
                                        </p:cTn>
                                        <p:tgtEl>
                                          <p:spTgt spid="51203"/>
                                        </p:tgtEl>
                                        <p:attrNameLst>
                                          <p:attrName>style.visibility</p:attrName>
                                        </p:attrNameLst>
                                      </p:cBhvr>
                                      <p:to>
                                        <p:strVal val="visible"/>
                                      </p:to>
                                    </p:set>
                                    <p:anim calcmode="lin" valueType="num">
                                      <p:cBhvr>
                                        <p:cTn id="12" dur="1000" fill="hold"/>
                                        <p:tgtEl>
                                          <p:spTgt spid="51203"/>
                                        </p:tgtEl>
                                        <p:attrNameLst>
                                          <p:attrName>ppt_w</p:attrName>
                                        </p:attrNameLst>
                                      </p:cBhvr>
                                      <p:tavLst>
                                        <p:tav tm="0">
                                          <p:val>
                                            <p:fltVal val="0"/>
                                          </p:val>
                                        </p:tav>
                                        <p:tav tm="100000">
                                          <p:val>
                                            <p:strVal val="#ppt_w"/>
                                          </p:val>
                                        </p:tav>
                                      </p:tavLst>
                                    </p:anim>
                                    <p:anim calcmode="lin" valueType="num">
                                      <p:cBhvr>
                                        <p:cTn id="13" dur="1000" fill="hold"/>
                                        <p:tgtEl>
                                          <p:spTgt spid="51203"/>
                                        </p:tgtEl>
                                        <p:attrNameLst>
                                          <p:attrName>ppt_h</p:attrName>
                                        </p:attrNameLst>
                                      </p:cBhvr>
                                      <p:tavLst>
                                        <p:tav tm="0">
                                          <p:val>
                                            <p:fltVal val="0"/>
                                          </p:val>
                                        </p:tav>
                                        <p:tav tm="100000">
                                          <p:val>
                                            <p:strVal val="#ppt_h"/>
                                          </p:val>
                                        </p:tav>
                                      </p:tavLst>
                                    </p:anim>
                                    <p:anim calcmode="lin" valueType="num">
                                      <p:cBhvr>
                                        <p:cTn id="14" dur="1000" fill="hold"/>
                                        <p:tgtEl>
                                          <p:spTgt spid="51203"/>
                                        </p:tgtEl>
                                        <p:attrNameLst>
                                          <p:attrName>style.rotation</p:attrName>
                                        </p:attrNameLst>
                                      </p:cBhvr>
                                      <p:tavLst>
                                        <p:tav tm="0">
                                          <p:val>
                                            <p:fltVal val="90"/>
                                          </p:val>
                                        </p:tav>
                                        <p:tav tm="100000">
                                          <p:val>
                                            <p:fltVal val="0"/>
                                          </p:val>
                                        </p:tav>
                                      </p:tavLst>
                                    </p:anim>
                                    <p:animEffect transition="in" filter="fade">
                                      <p:cBhvr>
                                        <p:cTn id="15" dur="1000"/>
                                        <p:tgtEl>
                                          <p:spTgt spid="51203"/>
                                        </p:tgtEl>
                                      </p:cBhvr>
                                    </p:animEffect>
                                  </p:childTnLst>
                                </p:cTn>
                              </p:par>
                            </p:childTnLst>
                          </p:cTn>
                        </p:par>
                        <p:par>
                          <p:cTn id="16" fill="hold" nodeType="afterGroup">
                            <p:stCondLst>
                              <p:cond delay="1500"/>
                            </p:stCondLst>
                            <p:childTnLst>
                              <p:par>
                                <p:cTn id="17" presetID="29" presetClass="entr" presetSubtype="0" fill="hold" nodeType="afterEffect">
                                  <p:stCondLst>
                                    <p:cond delay="0"/>
                                  </p:stCondLst>
                                  <p:childTnLst>
                                    <p:set>
                                      <p:cBhvr>
                                        <p:cTn id="18" dur="1" fill="hold">
                                          <p:stCondLst>
                                            <p:cond delay="0"/>
                                          </p:stCondLst>
                                        </p:cTn>
                                        <p:tgtEl>
                                          <p:spTgt spid="51204"/>
                                        </p:tgtEl>
                                        <p:attrNameLst>
                                          <p:attrName>style.visibility</p:attrName>
                                        </p:attrNameLst>
                                      </p:cBhvr>
                                      <p:to>
                                        <p:strVal val="visible"/>
                                      </p:to>
                                    </p:set>
                                    <p:anim calcmode="lin" valueType="num">
                                      <p:cBhvr>
                                        <p:cTn id="19" dur="1000" fill="hold"/>
                                        <p:tgtEl>
                                          <p:spTgt spid="51204"/>
                                        </p:tgtEl>
                                        <p:attrNameLst>
                                          <p:attrName>ppt_x</p:attrName>
                                        </p:attrNameLst>
                                      </p:cBhvr>
                                      <p:tavLst>
                                        <p:tav tm="0">
                                          <p:val>
                                            <p:strVal val="#ppt_x-.2"/>
                                          </p:val>
                                        </p:tav>
                                        <p:tav tm="100000">
                                          <p:val>
                                            <p:strVal val="#ppt_x"/>
                                          </p:val>
                                        </p:tav>
                                      </p:tavLst>
                                    </p:anim>
                                    <p:anim calcmode="lin" valueType="num">
                                      <p:cBhvr>
                                        <p:cTn id="20" dur="1000" fill="hold"/>
                                        <p:tgtEl>
                                          <p:spTgt spid="5120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1204"/>
                                        </p:tgtEl>
                                      </p:cBhvr>
                                    </p:animEffect>
                                  </p:childTnLst>
                                </p:cTn>
                              </p:par>
                            </p:childTnLst>
                          </p:cTn>
                        </p:par>
                        <p:par>
                          <p:cTn id="22" fill="hold" nodeType="afterGroup">
                            <p:stCondLst>
                              <p:cond delay="2500"/>
                            </p:stCondLst>
                            <p:childTnLst>
                              <p:par>
                                <p:cTn id="23" presetID="47" presetClass="entr" presetSubtype="0" fill="hold" nodeType="afterEffect">
                                  <p:stCondLst>
                                    <p:cond delay="0"/>
                                  </p:stCondLst>
                                  <p:childTnLst>
                                    <p:set>
                                      <p:cBhvr>
                                        <p:cTn id="24" dur="1" fill="hold">
                                          <p:stCondLst>
                                            <p:cond delay="0"/>
                                          </p:stCondLst>
                                        </p:cTn>
                                        <p:tgtEl>
                                          <p:spTgt spid="51205">
                                            <p:txEl>
                                              <p:pRg st="0" end="0"/>
                                            </p:txEl>
                                          </p:spTgt>
                                        </p:tgtEl>
                                        <p:attrNameLst>
                                          <p:attrName>style.visibility</p:attrName>
                                        </p:attrNameLst>
                                      </p:cBhvr>
                                      <p:to>
                                        <p:strVal val="visible"/>
                                      </p:to>
                                    </p:set>
                                    <p:animEffect transition="in" filter="fade">
                                      <p:cBhvr>
                                        <p:cTn id="25" dur="1000"/>
                                        <p:tgtEl>
                                          <p:spTgt spid="51205">
                                            <p:txEl>
                                              <p:pRg st="0" end="0"/>
                                            </p:txEl>
                                          </p:spTgt>
                                        </p:tgtEl>
                                      </p:cBhvr>
                                    </p:animEffect>
                                    <p:anim calcmode="lin" valueType="num">
                                      <p:cBhvr>
                                        <p:cTn id="26" dur="1000" fill="hold"/>
                                        <p:tgtEl>
                                          <p:spTgt spid="5120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51205">
                                            <p:txEl>
                                              <p:pRg st="0" end="0"/>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350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51207"/>
                                        </p:tgtEl>
                                        <p:attrNameLst>
                                          <p:attrName>style.visibility</p:attrName>
                                        </p:attrNameLst>
                                      </p:cBhvr>
                                      <p:to>
                                        <p:strVal val="visible"/>
                                      </p:to>
                                    </p:set>
                                    <p:anim calcmode="discrete" valueType="clr">
                                      <p:cBhvr override="childStyle">
                                        <p:cTn id="31" dur="80"/>
                                        <p:tgtEl>
                                          <p:spTgt spid="51207"/>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1207"/>
                                        </p:tgtEl>
                                        <p:attrNameLst>
                                          <p:attrName>fillcolor</p:attrName>
                                        </p:attrNameLst>
                                      </p:cBhvr>
                                      <p:tavLst>
                                        <p:tav tm="0">
                                          <p:val>
                                            <p:clrVal>
                                              <a:schemeClr val="accent2"/>
                                            </p:clrVal>
                                          </p:val>
                                        </p:tav>
                                        <p:tav tm="50000">
                                          <p:val>
                                            <p:clrVal>
                                              <a:schemeClr val="hlink"/>
                                            </p:clrVal>
                                          </p:val>
                                        </p:tav>
                                      </p:tavLst>
                                    </p:anim>
                                    <p:set>
                                      <p:cBhvr>
                                        <p:cTn id="33" dur="80"/>
                                        <p:tgtEl>
                                          <p:spTgt spid="51207"/>
                                        </p:tgtEl>
                                        <p:attrNameLst>
                                          <p:attrName>fill.type</p:attrName>
                                        </p:attrNameLst>
                                      </p:cBhvr>
                                      <p:to>
                                        <p:strVal val="solid"/>
                                      </p:to>
                                    </p:set>
                                  </p:childTnLst>
                                </p:cTn>
                              </p:par>
                            </p:childTnLst>
                          </p:cTn>
                        </p:par>
                        <p:par>
                          <p:cTn id="34" fill="hold" nodeType="afterGroup">
                            <p:stCondLst>
                              <p:cond delay="3580"/>
                            </p:stCondLst>
                            <p:childTnLst>
                              <p:par>
                                <p:cTn id="35" presetID="4" presetClass="entr" presetSubtype="16" fill="hold" nodeType="afterEffect">
                                  <p:stCondLst>
                                    <p:cond delay="0"/>
                                  </p:stCondLst>
                                  <p:childTnLst>
                                    <p:set>
                                      <p:cBhvr>
                                        <p:cTn id="36" dur="1" fill="hold">
                                          <p:stCondLst>
                                            <p:cond delay="0"/>
                                          </p:stCondLst>
                                        </p:cTn>
                                        <p:tgtEl>
                                          <p:spTgt spid="51206"/>
                                        </p:tgtEl>
                                        <p:attrNameLst>
                                          <p:attrName>style.visibility</p:attrName>
                                        </p:attrNameLst>
                                      </p:cBhvr>
                                      <p:to>
                                        <p:strVal val="visible"/>
                                      </p:to>
                                    </p:set>
                                    <p:animEffect transition="in" filter="box(in)">
                                      <p:cBhvr>
                                        <p:cTn id="37" dur="500"/>
                                        <p:tgtEl>
                                          <p:spTgt spid="51206"/>
                                        </p:tgtEl>
                                      </p:cBhvr>
                                    </p:animEffect>
                                  </p:childTnLst>
                                </p:cTn>
                              </p:par>
                            </p:childTnLst>
                          </p:cTn>
                        </p:par>
                        <p:par>
                          <p:cTn id="38" fill="hold" nodeType="afterGroup">
                            <p:stCondLst>
                              <p:cond delay="4080"/>
                            </p:stCondLst>
                            <p:childTnLst>
                              <p:par>
                                <p:cTn id="39" presetID="26" presetClass="entr" presetSubtype="0" fill="hold" nodeType="afterEffect">
                                  <p:stCondLst>
                                    <p:cond delay="0"/>
                                  </p:stCondLst>
                                  <p:childTnLst>
                                    <p:set>
                                      <p:cBhvr>
                                        <p:cTn id="40" dur="1" fill="hold">
                                          <p:stCondLst>
                                            <p:cond delay="0"/>
                                          </p:stCondLst>
                                        </p:cTn>
                                        <p:tgtEl>
                                          <p:spTgt spid="51208"/>
                                        </p:tgtEl>
                                        <p:attrNameLst>
                                          <p:attrName>style.visibility</p:attrName>
                                        </p:attrNameLst>
                                      </p:cBhvr>
                                      <p:to>
                                        <p:strVal val="visible"/>
                                      </p:to>
                                    </p:set>
                                    <p:animEffect transition="in" filter="wipe(down)">
                                      <p:cBhvr>
                                        <p:cTn id="41" dur="580">
                                          <p:stCondLst>
                                            <p:cond delay="0"/>
                                          </p:stCondLst>
                                        </p:cTn>
                                        <p:tgtEl>
                                          <p:spTgt spid="51208"/>
                                        </p:tgtEl>
                                      </p:cBhvr>
                                    </p:animEffect>
                                    <p:anim calcmode="lin" valueType="num">
                                      <p:cBhvr>
                                        <p:cTn id="42" dur="1822" tmFilter="0,0; 0.14,0.36; 0.43,0.73; 0.71,0.91; 1.0,1.0">
                                          <p:stCondLst>
                                            <p:cond delay="0"/>
                                          </p:stCondLst>
                                        </p:cTn>
                                        <p:tgtEl>
                                          <p:spTgt spid="5120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120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120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120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1208"/>
                                        </p:tgtEl>
                                        <p:attrNameLst>
                                          <p:attrName>ppt_y</p:attrName>
                                        </p:attrNameLst>
                                      </p:cBhvr>
                                      <p:tavLst>
                                        <p:tav tm="0" fmla="#ppt_y-sin(pi*$)/81">
                                          <p:val>
                                            <p:fltVal val="0"/>
                                          </p:val>
                                        </p:tav>
                                        <p:tav tm="100000">
                                          <p:val>
                                            <p:fltVal val="1"/>
                                          </p:val>
                                        </p:tav>
                                      </p:tavLst>
                                    </p:anim>
                                    <p:animScale>
                                      <p:cBhvr>
                                        <p:cTn id="47" dur="26">
                                          <p:stCondLst>
                                            <p:cond delay="650"/>
                                          </p:stCondLst>
                                        </p:cTn>
                                        <p:tgtEl>
                                          <p:spTgt spid="51208"/>
                                        </p:tgtEl>
                                      </p:cBhvr>
                                      <p:to x="100000" y="60000"/>
                                    </p:animScale>
                                    <p:animScale>
                                      <p:cBhvr>
                                        <p:cTn id="48" dur="166" decel="50000">
                                          <p:stCondLst>
                                            <p:cond delay="676"/>
                                          </p:stCondLst>
                                        </p:cTn>
                                        <p:tgtEl>
                                          <p:spTgt spid="51208"/>
                                        </p:tgtEl>
                                      </p:cBhvr>
                                      <p:to x="100000" y="100000"/>
                                    </p:animScale>
                                    <p:animScale>
                                      <p:cBhvr>
                                        <p:cTn id="49" dur="26">
                                          <p:stCondLst>
                                            <p:cond delay="1312"/>
                                          </p:stCondLst>
                                        </p:cTn>
                                        <p:tgtEl>
                                          <p:spTgt spid="51208"/>
                                        </p:tgtEl>
                                      </p:cBhvr>
                                      <p:to x="100000" y="80000"/>
                                    </p:animScale>
                                    <p:animScale>
                                      <p:cBhvr>
                                        <p:cTn id="50" dur="166" decel="50000">
                                          <p:stCondLst>
                                            <p:cond delay="1338"/>
                                          </p:stCondLst>
                                        </p:cTn>
                                        <p:tgtEl>
                                          <p:spTgt spid="51208"/>
                                        </p:tgtEl>
                                      </p:cBhvr>
                                      <p:to x="100000" y="100000"/>
                                    </p:animScale>
                                    <p:animScale>
                                      <p:cBhvr>
                                        <p:cTn id="51" dur="26">
                                          <p:stCondLst>
                                            <p:cond delay="1642"/>
                                          </p:stCondLst>
                                        </p:cTn>
                                        <p:tgtEl>
                                          <p:spTgt spid="51208"/>
                                        </p:tgtEl>
                                      </p:cBhvr>
                                      <p:to x="100000" y="90000"/>
                                    </p:animScale>
                                    <p:animScale>
                                      <p:cBhvr>
                                        <p:cTn id="52" dur="166" decel="50000">
                                          <p:stCondLst>
                                            <p:cond delay="1668"/>
                                          </p:stCondLst>
                                        </p:cTn>
                                        <p:tgtEl>
                                          <p:spTgt spid="51208"/>
                                        </p:tgtEl>
                                      </p:cBhvr>
                                      <p:to x="100000" y="100000"/>
                                    </p:animScale>
                                    <p:animScale>
                                      <p:cBhvr>
                                        <p:cTn id="53" dur="26">
                                          <p:stCondLst>
                                            <p:cond delay="1808"/>
                                          </p:stCondLst>
                                        </p:cTn>
                                        <p:tgtEl>
                                          <p:spTgt spid="51208"/>
                                        </p:tgtEl>
                                      </p:cBhvr>
                                      <p:to x="100000" y="95000"/>
                                    </p:animScale>
                                    <p:animScale>
                                      <p:cBhvr>
                                        <p:cTn id="54" dur="166" decel="50000">
                                          <p:stCondLst>
                                            <p:cond delay="1834"/>
                                          </p:stCondLst>
                                        </p:cTn>
                                        <p:tgtEl>
                                          <p:spTgt spid="51208"/>
                                        </p:tgtEl>
                                      </p:cBhvr>
                                      <p:to x="100000" y="100000"/>
                                    </p:animScale>
                                  </p:childTnLst>
                                </p:cTn>
                              </p:par>
                            </p:childTnLst>
                          </p:cTn>
                        </p:par>
                        <p:par>
                          <p:cTn id="55" fill="hold" nodeType="afterGroup">
                            <p:stCondLst>
                              <p:cond delay="6080"/>
                            </p:stCondLst>
                            <p:childTnLst>
                              <p:par>
                                <p:cTn id="56" presetID="3" presetClass="entr" presetSubtype="10" fill="hold" nodeType="afterEffect">
                                  <p:stCondLst>
                                    <p:cond delay="0"/>
                                  </p:stCondLst>
                                  <p:childTnLst>
                                    <p:set>
                                      <p:cBhvr>
                                        <p:cTn id="57" dur="1" fill="hold">
                                          <p:stCondLst>
                                            <p:cond delay="0"/>
                                          </p:stCondLst>
                                        </p:cTn>
                                        <p:tgtEl>
                                          <p:spTgt spid="51216"/>
                                        </p:tgtEl>
                                        <p:attrNameLst>
                                          <p:attrName>style.visibility</p:attrName>
                                        </p:attrNameLst>
                                      </p:cBhvr>
                                      <p:to>
                                        <p:strVal val="visible"/>
                                      </p:to>
                                    </p:set>
                                    <p:animEffect transition="in" filter="blinds(horizontal)">
                                      <p:cBhvr>
                                        <p:cTn id="58" dur="500"/>
                                        <p:tgtEl>
                                          <p:spTgt spid="51216"/>
                                        </p:tgtEl>
                                      </p:cBhvr>
                                    </p:animEffect>
                                  </p:childTnLst>
                                </p:cTn>
                              </p:par>
                            </p:childTnLst>
                          </p:cTn>
                        </p:par>
                        <p:par>
                          <p:cTn id="59" fill="hold" nodeType="afterGroup">
                            <p:stCondLst>
                              <p:cond delay="6580"/>
                            </p:stCondLst>
                            <p:childTnLst>
                              <p:par>
                                <p:cTn id="60" presetID="42" presetClass="entr" presetSubtype="0" fill="hold" nodeType="afterEffect">
                                  <p:stCondLst>
                                    <p:cond delay="0"/>
                                  </p:stCondLst>
                                  <p:childTnLst>
                                    <p:set>
                                      <p:cBhvr>
                                        <p:cTn id="61" dur="1" fill="hold">
                                          <p:stCondLst>
                                            <p:cond delay="0"/>
                                          </p:stCondLst>
                                        </p:cTn>
                                        <p:tgtEl>
                                          <p:spTgt spid="51210"/>
                                        </p:tgtEl>
                                        <p:attrNameLst>
                                          <p:attrName>style.visibility</p:attrName>
                                        </p:attrNameLst>
                                      </p:cBhvr>
                                      <p:to>
                                        <p:strVal val="visible"/>
                                      </p:to>
                                    </p:set>
                                    <p:animEffect transition="in" filter="fade">
                                      <p:cBhvr>
                                        <p:cTn id="62" dur="1000"/>
                                        <p:tgtEl>
                                          <p:spTgt spid="51210"/>
                                        </p:tgtEl>
                                      </p:cBhvr>
                                    </p:animEffect>
                                    <p:anim calcmode="lin" valueType="num">
                                      <p:cBhvr>
                                        <p:cTn id="63" dur="1000" fill="hold"/>
                                        <p:tgtEl>
                                          <p:spTgt spid="51210"/>
                                        </p:tgtEl>
                                        <p:attrNameLst>
                                          <p:attrName>ppt_x</p:attrName>
                                        </p:attrNameLst>
                                      </p:cBhvr>
                                      <p:tavLst>
                                        <p:tav tm="0">
                                          <p:val>
                                            <p:strVal val="#ppt_x"/>
                                          </p:val>
                                        </p:tav>
                                        <p:tav tm="100000">
                                          <p:val>
                                            <p:strVal val="#ppt_x"/>
                                          </p:val>
                                        </p:tav>
                                      </p:tavLst>
                                    </p:anim>
                                    <p:anim calcmode="lin" valueType="num">
                                      <p:cBhvr>
                                        <p:cTn id="64" dur="1000" fill="hold"/>
                                        <p:tgtEl>
                                          <p:spTgt spid="51210"/>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51211"/>
                                        </p:tgtEl>
                                        <p:attrNameLst>
                                          <p:attrName>style.visibility</p:attrName>
                                        </p:attrNameLst>
                                      </p:cBhvr>
                                      <p:to>
                                        <p:strVal val="visible"/>
                                      </p:to>
                                    </p:set>
                                    <p:animEffect transition="in" filter="fade">
                                      <p:cBhvr>
                                        <p:cTn id="67" dur="1000"/>
                                        <p:tgtEl>
                                          <p:spTgt spid="51211"/>
                                        </p:tgtEl>
                                      </p:cBhvr>
                                    </p:animEffect>
                                    <p:anim calcmode="lin" valueType="num">
                                      <p:cBhvr>
                                        <p:cTn id="68" dur="1000" fill="hold"/>
                                        <p:tgtEl>
                                          <p:spTgt spid="51211"/>
                                        </p:tgtEl>
                                        <p:attrNameLst>
                                          <p:attrName>ppt_x</p:attrName>
                                        </p:attrNameLst>
                                      </p:cBhvr>
                                      <p:tavLst>
                                        <p:tav tm="0">
                                          <p:val>
                                            <p:strVal val="#ppt_x"/>
                                          </p:val>
                                        </p:tav>
                                        <p:tav tm="100000">
                                          <p:val>
                                            <p:strVal val="#ppt_x"/>
                                          </p:val>
                                        </p:tav>
                                      </p:tavLst>
                                    </p:anim>
                                    <p:anim calcmode="lin" valueType="num">
                                      <p:cBhvr>
                                        <p:cTn id="69" dur="1000" fill="hold"/>
                                        <p:tgtEl>
                                          <p:spTgt spid="51211"/>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51212"/>
                                        </p:tgtEl>
                                        <p:attrNameLst>
                                          <p:attrName>style.visibility</p:attrName>
                                        </p:attrNameLst>
                                      </p:cBhvr>
                                      <p:to>
                                        <p:strVal val="visible"/>
                                      </p:to>
                                    </p:set>
                                    <p:animEffect transition="in" filter="fade">
                                      <p:cBhvr>
                                        <p:cTn id="72" dur="1000"/>
                                        <p:tgtEl>
                                          <p:spTgt spid="51212"/>
                                        </p:tgtEl>
                                      </p:cBhvr>
                                    </p:animEffect>
                                    <p:anim calcmode="lin" valueType="num">
                                      <p:cBhvr>
                                        <p:cTn id="73" dur="1000" fill="hold"/>
                                        <p:tgtEl>
                                          <p:spTgt spid="51212"/>
                                        </p:tgtEl>
                                        <p:attrNameLst>
                                          <p:attrName>ppt_x</p:attrName>
                                        </p:attrNameLst>
                                      </p:cBhvr>
                                      <p:tavLst>
                                        <p:tav tm="0">
                                          <p:val>
                                            <p:strVal val="#ppt_x"/>
                                          </p:val>
                                        </p:tav>
                                        <p:tav tm="100000">
                                          <p:val>
                                            <p:strVal val="#ppt_x"/>
                                          </p:val>
                                        </p:tav>
                                      </p:tavLst>
                                    </p:anim>
                                    <p:anim calcmode="lin" valueType="num">
                                      <p:cBhvr>
                                        <p:cTn id="74" dur="1000" fill="hold"/>
                                        <p:tgtEl>
                                          <p:spTgt spid="51212"/>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51213"/>
                                        </p:tgtEl>
                                        <p:attrNameLst>
                                          <p:attrName>style.visibility</p:attrName>
                                        </p:attrNameLst>
                                      </p:cBhvr>
                                      <p:to>
                                        <p:strVal val="visible"/>
                                      </p:to>
                                    </p:set>
                                    <p:animEffect transition="in" filter="fade">
                                      <p:cBhvr>
                                        <p:cTn id="77" dur="1000"/>
                                        <p:tgtEl>
                                          <p:spTgt spid="51213"/>
                                        </p:tgtEl>
                                      </p:cBhvr>
                                    </p:animEffect>
                                    <p:anim calcmode="lin" valueType="num">
                                      <p:cBhvr>
                                        <p:cTn id="78" dur="1000" fill="hold"/>
                                        <p:tgtEl>
                                          <p:spTgt spid="51213"/>
                                        </p:tgtEl>
                                        <p:attrNameLst>
                                          <p:attrName>ppt_x</p:attrName>
                                        </p:attrNameLst>
                                      </p:cBhvr>
                                      <p:tavLst>
                                        <p:tav tm="0">
                                          <p:val>
                                            <p:strVal val="#ppt_x"/>
                                          </p:val>
                                        </p:tav>
                                        <p:tav tm="100000">
                                          <p:val>
                                            <p:strVal val="#ppt_x"/>
                                          </p:val>
                                        </p:tav>
                                      </p:tavLst>
                                    </p:anim>
                                    <p:anim calcmode="lin" valueType="num">
                                      <p:cBhvr>
                                        <p:cTn id="79" dur="1000" fill="hold"/>
                                        <p:tgtEl>
                                          <p:spTgt spid="51213"/>
                                        </p:tgtEl>
                                        <p:attrNameLst>
                                          <p:attrName>ppt_y</p:attrName>
                                        </p:attrNameLst>
                                      </p:cBhvr>
                                      <p:tavLst>
                                        <p:tav tm="0">
                                          <p:val>
                                            <p:strVal val="#ppt_y+.1"/>
                                          </p:val>
                                        </p:tav>
                                        <p:tav tm="100000">
                                          <p:val>
                                            <p:strVal val="#ppt_y"/>
                                          </p:val>
                                        </p:tav>
                                      </p:tavLst>
                                    </p:anim>
                                  </p:childTnLst>
                                </p:cTn>
                              </p:par>
                            </p:childTnLst>
                          </p:cTn>
                        </p:par>
                        <p:par>
                          <p:cTn id="80" fill="hold" nodeType="afterGroup">
                            <p:stCondLst>
                              <p:cond delay="7580"/>
                            </p:stCondLst>
                            <p:childTnLst>
                              <p:par>
                                <p:cTn id="81" presetID="50" presetClass="entr" presetSubtype="0" decel="100000" fill="hold" nodeType="afterEffect">
                                  <p:stCondLst>
                                    <p:cond delay="0"/>
                                  </p:stCondLst>
                                  <p:childTnLst>
                                    <p:set>
                                      <p:cBhvr>
                                        <p:cTn id="82" dur="1" fill="hold">
                                          <p:stCondLst>
                                            <p:cond delay="0"/>
                                          </p:stCondLst>
                                        </p:cTn>
                                        <p:tgtEl>
                                          <p:spTgt spid="51209"/>
                                        </p:tgtEl>
                                        <p:attrNameLst>
                                          <p:attrName>style.visibility</p:attrName>
                                        </p:attrNameLst>
                                      </p:cBhvr>
                                      <p:to>
                                        <p:strVal val="visible"/>
                                      </p:to>
                                    </p:set>
                                    <p:anim calcmode="lin" valueType="num">
                                      <p:cBhvr>
                                        <p:cTn id="83" dur="1000" fill="hold"/>
                                        <p:tgtEl>
                                          <p:spTgt spid="51209"/>
                                        </p:tgtEl>
                                        <p:attrNameLst>
                                          <p:attrName>ppt_w</p:attrName>
                                        </p:attrNameLst>
                                      </p:cBhvr>
                                      <p:tavLst>
                                        <p:tav tm="0">
                                          <p:val>
                                            <p:strVal val="#ppt_w+.3"/>
                                          </p:val>
                                        </p:tav>
                                        <p:tav tm="100000">
                                          <p:val>
                                            <p:strVal val="#ppt_w"/>
                                          </p:val>
                                        </p:tav>
                                      </p:tavLst>
                                    </p:anim>
                                    <p:anim calcmode="lin" valueType="num">
                                      <p:cBhvr>
                                        <p:cTn id="84" dur="1000" fill="hold"/>
                                        <p:tgtEl>
                                          <p:spTgt spid="51209"/>
                                        </p:tgtEl>
                                        <p:attrNameLst>
                                          <p:attrName>ppt_h</p:attrName>
                                        </p:attrNameLst>
                                      </p:cBhvr>
                                      <p:tavLst>
                                        <p:tav tm="0">
                                          <p:val>
                                            <p:strVal val="#ppt_h"/>
                                          </p:val>
                                        </p:tav>
                                        <p:tav tm="100000">
                                          <p:val>
                                            <p:strVal val="#ppt_h"/>
                                          </p:val>
                                        </p:tav>
                                      </p:tavLst>
                                    </p:anim>
                                    <p:animEffect transition="in" filter="fade">
                                      <p:cBhvr>
                                        <p:cTn id="85" dur="1000"/>
                                        <p:tgtEl>
                                          <p:spTgt spid="51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P spid="51207" grpId="0"/>
      <p:bldP spid="5120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a:extLst>
              <a:ext uri="{FF2B5EF4-FFF2-40B4-BE49-F238E27FC236}">
                <a16:creationId xmlns:a16="http://schemas.microsoft.com/office/drawing/2014/main" id="{CDA9ADA7-DD34-FDC7-31A1-C54404365034}"/>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25" name="Picture 13">
            <a:extLst>
              <a:ext uri="{FF2B5EF4-FFF2-40B4-BE49-F238E27FC236}">
                <a16:creationId xmlns:a16="http://schemas.microsoft.com/office/drawing/2014/main" id="{2C6F0DC7-D068-54B7-3478-89DB43ED7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86200"/>
            <a:ext cx="129857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64518" name="Picture 6">
            <a:extLst>
              <a:ext uri="{FF2B5EF4-FFF2-40B4-BE49-F238E27FC236}">
                <a16:creationId xmlns:a16="http://schemas.microsoft.com/office/drawing/2014/main" id="{F6D8E5D5-A9EF-CA74-2F16-33EF49D679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4516" name="WordArt 4">
            <a:extLst>
              <a:ext uri="{FF2B5EF4-FFF2-40B4-BE49-F238E27FC236}">
                <a16:creationId xmlns:a16="http://schemas.microsoft.com/office/drawing/2014/main" id="{317E2075-CB02-85B3-A69F-A07353E8EF3A}"/>
              </a:ext>
            </a:extLst>
          </p:cNvPr>
          <p:cNvSpPr>
            <a:spLocks noChangeArrowheads="1" noChangeShapeType="1" noTextEdit="1"/>
          </p:cNvSpPr>
          <p:nvPr/>
        </p:nvSpPr>
        <p:spPr bwMode="auto">
          <a:xfrm>
            <a:off x="2209800" y="76200"/>
            <a:ext cx="6705600" cy="38004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3600" b="1" kern="10">
                <a:ln w="9525">
                  <a:solidFill>
                    <a:srgbClr val="996633"/>
                  </a:solidFill>
                  <a:round/>
                  <a:headEnd/>
                  <a:tailEnd/>
                </a:ln>
                <a:blipFill dpi="0" rotWithShape="1">
                  <a:blip r:embed="rId5"/>
                  <a:srcRect/>
                  <a:tile tx="0" ty="0" sx="100000" sy="100000" flip="none" algn="tl"/>
                </a:blipFill>
              </a:rPr>
              <a:t>Math Blast</a:t>
            </a:r>
          </a:p>
          <a:p>
            <a:pPr algn="ctr"/>
            <a:r>
              <a:rPr lang="en-GB" sz="3600" b="1" kern="10">
                <a:ln w="9525">
                  <a:solidFill>
                    <a:srgbClr val="996633"/>
                  </a:solidFill>
                  <a:round/>
                  <a:headEnd/>
                  <a:tailEnd/>
                </a:ln>
                <a:blipFill dpi="0" rotWithShape="1">
                  <a:blip r:embed="rId5"/>
                  <a:srcRect/>
                  <a:tile tx="0" ty="0" sx="100000" sy="100000" flip="none" algn="tl"/>
                </a:blipFill>
              </a:rPr>
              <a:t>From the Past</a:t>
            </a:r>
          </a:p>
        </p:txBody>
      </p:sp>
      <p:pic>
        <p:nvPicPr>
          <p:cNvPr id="64521" name="Picture 9">
            <a:extLst>
              <a:ext uri="{FF2B5EF4-FFF2-40B4-BE49-F238E27FC236}">
                <a16:creationId xmlns:a16="http://schemas.microsoft.com/office/drawing/2014/main" id="{16B26A31-C85D-6150-261C-F6071F0BCF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 y="4495800"/>
            <a:ext cx="1535113"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4523" name="Picture 11">
            <a:extLst>
              <a:ext uri="{FF2B5EF4-FFF2-40B4-BE49-F238E27FC236}">
                <a16:creationId xmlns:a16="http://schemas.microsoft.com/office/drawing/2014/main" id="{314799E2-CD16-7167-A6A0-419FA0C2C1A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5562600"/>
            <a:ext cx="1981200" cy="1276350"/>
          </a:xfrm>
          <a:prstGeom prst="rect">
            <a:avLst/>
          </a:prstGeom>
          <a:noFill/>
          <a:extLst>
            <a:ext uri="{909E8E84-426E-40DD-AFC4-6F175D3DCCD1}">
              <a14:hiddenFill xmlns:a14="http://schemas.microsoft.com/office/drawing/2010/main">
                <a:solidFill>
                  <a:srgbClr val="FFFFFF"/>
                </a:solidFill>
              </a14:hiddenFill>
            </a:ext>
          </a:extLst>
        </p:spPr>
      </p:pic>
      <p:pic>
        <p:nvPicPr>
          <p:cNvPr id="64527" name="Picture 15">
            <a:hlinkClick r:id="rId8"/>
            <a:extLst>
              <a:ext uri="{FF2B5EF4-FFF2-40B4-BE49-F238E27FC236}">
                <a16:creationId xmlns:a16="http://schemas.microsoft.com/office/drawing/2014/main" id="{D7FEF637-87C5-5E2B-3CD1-4475FD59293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38600" y="4005263"/>
            <a:ext cx="2138363" cy="2852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blinds(horizontal)">
                                      <p:cBhvr>
                                        <p:cTn id="7" dur="500"/>
                                        <p:tgtEl>
                                          <p:spTgt spid="64518"/>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64516"/>
                                        </p:tgtEl>
                                        <p:attrNameLst>
                                          <p:attrName>style.visibility</p:attrName>
                                        </p:attrNameLst>
                                      </p:cBhvr>
                                      <p:to>
                                        <p:strVal val="visible"/>
                                      </p:to>
                                    </p:set>
                                    <p:animEffect transition="in" filter="fade">
                                      <p:cBhvr>
                                        <p:cTn id="11" dur="1000"/>
                                        <p:tgtEl>
                                          <p:spTgt spid="64516"/>
                                        </p:tgtEl>
                                      </p:cBhvr>
                                    </p:animEffect>
                                    <p:anim calcmode="lin" valueType="num">
                                      <p:cBhvr>
                                        <p:cTn id="12" dur="1000" fill="hold"/>
                                        <p:tgtEl>
                                          <p:spTgt spid="64516"/>
                                        </p:tgtEl>
                                        <p:attrNameLst>
                                          <p:attrName>ppt_x</p:attrName>
                                        </p:attrNameLst>
                                      </p:cBhvr>
                                      <p:tavLst>
                                        <p:tav tm="0">
                                          <p:val>
                                            <p:strVal val="#ppt_x"/>
                                          </p:val>
                                        </p:tav>
                                        <p:tav tm="100000">
                                          <p:val>
                                            <p:strVal val="#ppt_x"/>
                                          </p:val>
                                        </p:tav>
                                      </p:tavLst>
                                    </p:anim>
                                    <p:anim calcmode="lin" valueType="num">
                                      <p:cBhvr>
                                        <p:cTn id="13" dur="1000" fill="hold"/>
                                        <p:tgtEl>
                                          <p:spTgt spid="64516"/>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6" presetClass="entr" presetSubtype="0" fill="hold" nodeType="afterEffect">
                                  <p:stCondLst>
                                    <p:cond delay="0"/>
                                  </p:stCondLst>
                                  <p:childTnLst>
                                    <p:set>
                                      <p:cBhvr>
                                        <p:cTn id="16" dur="1" fill="hold">
                                          <p:stCondLst>
                                            <p:cond delay="0"/>
                                          </p:stCondLst>
                                        </p:cTn>
                                        <p:tgtEl>
                                          <p:spTgt spid="64521"/>
                                        </p:tgtEl>
                                        <p:attrNameLst>
                                          <p:attrName>style.visibility</p:attrName>
                                        </p:attrNameLst>
                                      </p:cBhvr>
                                      <p:to>
                                        <p:strVal val="visible"/>
                                      </p:to>
                                    </p:set>
                                    <p:animEffect transition="in" filter="wipe(down)">
                                      <p:cBhvr>
                                        <p:cTn id="17" dur="580">
                                          <p:stCondLst>
                                            <p:cond delay="0"/>
                                          </p:stCondLst>
                                        </p:cTn>
                                        <p:tgtEl>
                                          <p:spTgt spid="64521"/>
                                        </p:tgtEl>
                                      </p:cBhvr>
                                    </p:animEffect>
                                    <p:anim calcmode="lin" valueType="num">
                                      <p:cBhvr>
                                        <p:cTn id="18" dur="1822" tmFilter="0,0; 0.14,0.36; 0.43,0.73; 0.71,0.91; 1.0,1.0">
                                          <p:stCondLst>
                                            <p:cond delay="0"/>
                                          </p:stCondLst>
                                        </p:cTn>
                                        <p:tgtEl>
                                          <p:spTgt spid="64521"/>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4521"/>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4521"/>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4521"/>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4521"/>
                                        </p:tgtEl>
                                        <p:attrNameLst>
                                          <p:attrName>ppt_y</p:attrName>
                                        </p:attrNameLst>
                                      </p:cBhvr>
                                      <p:tavLst>
                                        <p:tav tm="0" fmla="#ppt_y-sin(pi*$)/81">
                                          <p:val>
                                            <p:fltVal val="0"/>
                                          </p:val>
                                        </p:tav>
                                        <p:tav tm="100000">
                                          <p:val>
                                            <p:fltVal val="1"/>
                                          </p:val>
                                        </p:tav>
                                      </p:tavLst>
                                    </p:anim>
                                    <p:animScale>
                                      <p:cBhvr>
                                        <p:cTn id="23" dur="26">
                                          <p:stCondLst>
                                            <p:cond delay="650"/>
                                          </p:stCondLst>
                                        </p:cTn>
                                        <p:tgtEl>
                                          <p:spTgt spid="64521"/>
                                        </p:tgtEl>
                                      </p:cBhvr>
                                      <p:to x="100000" y="60000"/>
                                    </p:animScale>
                                    <p:animScale>
                                      <p:cBhvr>
                                        <p:cTn id="24" dur="166" decel="50000">
                                          <p:stCondLst>
                                            <p:cond delay="676"/>
                                          </p:stCondLst>
                                        </p:cTn>
                                        <p:tgtEl>
                                          <p:spTgt spid="64521"/>
                                        </p:tgtEl>
                                      </p:cBhvr>
                                      <p:to x="100000" y="100000"/>
                                    </p:animScale>
                                    <p:animScale>
                                      <p:cBhvr>
                                        <p:cTn id="25" dur="26">
                                          <p:stCondLst>
                                            <p:cond delay="1312"/>
                                          </p:stCondLst>
                                        </p:cTn>
                                        <p:tgtEl>
                                          <p:spTgt spid="64521"/>
                                        </p:tgtEl>
                                      </p:cBhvr>
                                      <p:to x="100000" y="80000"/>
                                    </p:animScale>
                                    <p:animScale>
                                      <p:cBhvr>
                                        <p:cTn id="26" dur="166" decel="50000">
                                          <p:stCondLst>
                                            <p:cond delay="1338"/>
                                          </p:stCondLst>
                                        </p:cTn>
                                        <p:tgtEl>
                                          <p:spTgt spid="64521"/>
                                        </p:tgtEl>
                                      </p:cBhvr>
                                      <p:to x="100000" y="100000"/>
                                    </p:animScale>
                                    <p:animScale>
                                      <p:cBhvr>
                                        <p:cTn id="27" dur="26">
                                          <p:stCondLst>
                                            <p:cond delay="1642"/>
                                          </p:stCondLst>
                                        </p:cTn>
                                        <p:tgtEl>
                                          <p:spTgt spid="64521"/>
                                        </p:tgtEl>
                                      </p:cBhvr>
                                      <p:to x="100000" y="90000"/>
                                    </p:animScale>
                                    <p:animScale>
                                      <p:cBhvr>
                                        <p:cTn id="28" dur="166" decel="50000">
                                          <p:stCondLst>
                                            <p:cond delay="1668"/>
                                          </p:stCondLst>
                                        </p:cTn>
                                        <p:tgtEl>
                                          <p:spTgt spid="64521"/>
                                        </p:tgtEl>
                                      </p:cBhvr>
                                      <p:to x="100000" y="100000"/>
                                    </p:animScale>
                                    <p:animScale>
                                      <p:cBhvr>
                                        <p:cTn id="29" dur="26">
                                          <p:stCondLst>
                                            <p:cond delay="1808"/>
                                          </p:stCondLst>
                                        </p:cTn>
                                        <p:tgtEl>
                                          <p:spTgt spid="64521"/>
                                        </p:tgtEl>
                                      </p:cBhvr>
                                      <p:to x="100000" y="95000"/>
                                    </p:animScale>
                                    <p:animScale>
                                      <p:cBhvr>
                                        <p:cTn id="30" dur="166" decel="50000">
                                          <p:stCondLst>
                                            <p:cond delay="1834"/>
                                          </p:stCondLst>
                                        </p:cTn>
                                        <p:tgtEl>
                                          <p:spTgt spid="64521"/>
                                        </p:tgtEl>
                                      </p:cBhvr>
                                      <p:to x="100000" y="100000"/>
                                    </p:animScale>
                                  </p:childTnLst>
                                </p:cTn>
                              </p:par>
                            </p:childTnLst>
                          </p:cTn>
                        </p:par>
                        <p:par>
                          <p:cTn id="31" fill="hold" nodeType="afterGroup">
                            <p:stCondLst>
                              <p:cond delay="3500"/>
                            </p:stCondLst>
                            <p:childTnLst>
                              <p:par>
                                <p:cTn id="32" presetID="4" presetClass="entr" presetSubtype="16" fill="hold" nodeType="afterEffect">
                                  <p:stCondLst>
                                    <p:cond delay="0"/>
                                  </p:stCondLst>
                                  <p:childTnLst>
                                    <p:set>
                                      <p:cBhvr>
                                        <p:cTn id="33" dur="1" fill="hold">
                                          <p:stCondLst>
                                            <p:cond delay="0"/>
                                          </p:stCondLst>
                                        </p:cTn>
                                        <p:tgtEl>
                                          <p:spTgt spid="64525"/>
                                        </p:tgtEl>
                                        <p:attrNameLst>
                                          <p:attrName>style.visibility</p:attrName>
                                        </p:attrNameLst>
                                      </p:cBhvr>
                                      <p:to>
                                        <p:strVal val="visible"/>
                                      </p:to>
                                    </p:set>
                                    <p:animEffect transition="in" filter="box(in)">
                                      <p:cBhvr>
                                        <p:cTn id="34" dur="500"/>
                                        <p:tgtEl>
                                          <p:spTgt spid="64525"/>
                                        </p:tgtEl>
                                      </p:cBhvr>
                                    </p:animEffect>
                                  </p:childTnLst>
                                </p:cTn>
                              </p:par>
                            </p:childTnLst>
                          </p:cTn>
                        </p:par>
                        <p:par>
                          <p:cTn id="35" fill="hold" nodeType="afterGroup">
                            <p:stCondLst>
                              <p:cond delay="4000"/>
                            </p:stCondLst>
                            <p:childTnLst>
                              <p:par>
                                <p:cTn id="36" presetID="5" presetClass="entr" presetSubtype="10" fill="hold" nodeType="afterEffect">
                                  <p:stCondLst>
                                    <p:cond delay="0"/>
                                  </p:stCondLst>
                                  <p:childTnLst>
                                    <p:set>
                                      <p:cBhvr>
                                        <p:cTn id="37" dur="1" fill="hold">
                                          <p:stCondLst>
                                            <p:cond delay="0"/>
                                          </p:stCondLst>
                                        </p:cTn>
                                        <p:tgtEl>
                                          <p:spTgt spid="64523"/>
                                        </p:tgtEl>
                                        <p:attrNameLst>
                                          <p:attrName>style.visibility</p:attrName>
                                        </p:attrNameLst>
                                      </p:cBhvr>
                                      <p:to>
                                        <p:strVal val="visible"/>
                                      </p:to>
                                    </p:set>
                                    <p:animEffect transition="in" filter="checkerboard(across)">
                                      <p:cBhvr>
                                        <p:cTn id="38" dur="500"/>
                                        <p:tgtEl>
                                          <p:spTgt spid="64523"/>
                                        </p:tgtEl>
                                      </p:cBhvr>
                                    </p:animEffect>
                                  </p:childTnLst>
                                </p:cTn>
                              </p:par>
                            </p:childTnLst>
                          </p:cTn>
                        </p:par>
                        <p:par>
                          <p:cTn id="39" fill="hold" nodeType="afterGroup">
                            <p:stCondLst>
                              <p:cond delay="4500"/>
                            </p:stCondLst>
                            <p:childTnLst>
                              <p:par>
                                <p:cTn id="40" presetID="30" presetClass="entr" presetSubtype="0" fill="hold" nodeType="afterEffect">
                                  <p:stCondLst>
                                    <p:cond delay="0"/>
                                  </p:stCondLst>
                                  <p:childTnLst>
                                    <p:set>
                                      <p:cBhvr>
                                        <p:cTn id="41" dur="1" fill="hold">
                                          <p:stCondLst>
                                            <p:cond delay="0"/>
                                          </p:stCondLst>
                                        </p:cTn>
                                        <p:tgtEl>
                                          <p:spTgt spid="64527"/>
                                        </p:tgtEl>
                                        <p:attrNameLst>
                                          <p:attrName>style.visibility</p:attrName>
                                        </p:attrNameLst>
                                      </p:cBhvr>
                                      <p:to>
                                        <p:strVal val="visible"/>
                                      </p:to>
                                    </p:set>
                                    <p:animEffect transition="in" filter="fade">
                                      <p:cBhvr>
                                        <p:cTn id="42" dur="800" decel="100000"/>
                                        <p:tgtEl>
                                          <p:spTgt spid="64527"/>
                                        </p:tgtEl>
                                      </p:cBhvr>
                                    </p:animEffect>
                                    <p:anim calcmode="lin" valueType="num">
                                      <p:cBhvr>
                                        <p:cTn id="43" dur="800" decel="100000" fill="hold"/>
                                        <p:tgtEl>
                                          <p:spTgt spid="64527"/>
                                        </p:tgtEl>
                                        <p:attrNameLst>
                                          <p:attrName>style.rotation</p:attrName>
                                        </p:attrNameLst>
                                      </p:cBhvr>
                                      <p:tavLst>
                                        <p:tav tm="0">
                                          <p:val>
                                            <p:fltVal val="-90"/>
                                          </p:val>
                                        </p:tav>
                                        <p:tav tm="100000">
                                          <p:val>
                                            <p:fltVal val="0"/>
                                          </p:val>
                                        </p:tav>
                                      </p:tavLst>
                                    </p:anim>
                                    <p:anim calcmode="lin" valueType="num">
                                      <p:cBhvr>
                                        <p:cTn id="44" dur="800" decel="100000" fill="hold"/>
                                        <p:tgtEl>
                                          <p:spTgt spid="64527"/>
                                        </p:tgtEl>
                                        <p:attrNameLst>
                                          <p:attrName>ppt_x</p:attrName>
                                        </p:attrNameLst>
                                      </p:cBhvr>
                                      <p:tavLst>
                                        <p:tav tm="0">
                                          <p:val>
                                            <p:strVal val="#ppt_x+0.4"/>
                                          </p:val>
                                        </p:tav>
                                        <p:tav tm="100000">
                                          <p:val>
                                            <p:strVal val="#ppt_x-0.05"/>
                                          </p:val>
                                        </p:tav>
                                      </p:tavLst>
                                    </p:anim>
                                    <p:anim calcmode="lin" valueType="num">
                                      <p:cBhvr>
                                        <p:cTn id="45" dur="800" decel="100000" fill="hold"/>
                                        <p:tgtEl>
                                          <p:spTgt spid="64527"/>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4527"/>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452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a:extLst>
              <a:ext uri="{FF2B5EF4-FFF2-40B4-BE49-F238E27FC236}">
                <a16:creationId xmlns:a16="http://schemas.microsoft.com/office/drawing/2014/main" id="{44575DCC-33C6-54C6-621D-EE3846659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3806825" cy="3990975"/>
          </a:xfrm>
          <a:prstGeom prst="rect">
            <a:avLst/>
          </a:prstGeom>
          <a:noFill/>
          <a:extLst>
            <a:ext uri="{909E8E84-426E-40DD-AFC4-6F175D3DCCD1}">
              <a14:hiddenFill xmlns:a14="http://schemas.microsoft.com/office/drawing/2010/main">
                <a:solidFill>
                  <a:srgbClr val="FFFFFF"/>
                </a:solidFill>
              </a14:hiddenFill>
            </a:ext>
          </a:extLst>
        </p:spPr>
      </p:pic>
      <p:sp>
        <p:nvSpPr>
          <p:cNvPr id="47107" name="Text Box 3">
            <a:extLst>
              <a:ext uri="{FF2B5EF4-FFF2-40B4-BE49-F238E27FC236}">
                <a16:creationId xmlns:a16="http://schemas.microsoft.com/office/drawing/2014/main" id="{6CB3400E-362D-88C6-CCFA-524910544E55}"/>
              </a:ext>
            </a:extLst>
          </p:cNvPr>
          <p:cNvSpPr txBox="1">
            <a:spLocks noChangeArrowheads="1"/>
          </p:cNvSpPr>
          <p:nvPr/>
        </p:nvSpPr>
        <p:spPr bwMode="auto">
          <a:xfrm>
            <a:off x="228600" y="4724400"/>
            <a:ext cx="8458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latin typeface="Arial" panose="020B0604020202020204" pitchFamily="34" charset="0"/>
              </a:rPr>
              <a:t>The Pythagoreans' believed “All is Number,” meaning that everything in the universe depended on numbers.  They were also the first to teach that the Earth is a Sphere revolving around the sun. </a:t>
            </a:r>
          </a:p>
        </p:txBody>
      </p:sp>
      <p:sp>
        <p:nvSpPr>
          <p:cNvPr id="47108" name="Text Box 4">
            <a:extLst>
              <a:ext uri="{FF2B5EF4-FFF2-40B4-BE49-F238E27FC236}">
                <a16:creationId xmlns:a16="http://schemas.microsoft.com/office/drawing/2014/main" id="{0A2716E6-FC5B-EA64-089B-4C2EEB91FE8D}"/>
              </a:ext>
            </a:extLst>
          </p:cNvPr>
          <p:cNvSpPr txBox="1">
            <a:spLocks noChangeArrowheads="1"/>
          </p:cNvSpPr>
          <p:nvPr/>
        </p:nvSpPr>
        <p:spPr bwMode="auto">
          <a:xfrm>
            <a:off x="5699125" y="1484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  </a:t>
            </a:r>
          </a:p>
        </p:txBody>
      </p:sp>
      <p:sp>
        <p:nvSpPr>
          <p:cNvPr id="47109" name="Text Box 5">
            <a:extLst>
              <a:ext uri="{FF2B5EF4-FFF2-40B4-BE49-F238E27FC236}">
                <a16:creationId xmlns:a16="http://schemas.microsoft.com/office/drawing/2014/main" id="{1439A5B7-78F3-4D68-5ED4-44CE55E7F2C7}"/>
              </a:ext>
            </a:extLst>
          </p:cNvPr>
          <p:cNvSpPr txBox="1">
            <a:spLocks noChangeArrowheads="1"/>
          </p:cNvSpPr>
          <p:nvPr/>
        </p:nvSpPr>
        <p:spPr bwMode="auto">
          <a:xfrm>
            <a:off x="5029200" y="685800"/>
            <a:ext cx="3505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a:latin typeface="CAC Moose" pitchFamily="2" charset="0"/>
              </a:rPr>
              <a:t>Pythagoras is often considered the first true mathematician.</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fade">
                                      <p:cBhvr>
                                        <p:cTn id="7" dur="1000"/>
                                        <p:tgtEl>
                                          <p:spTgt spid="47109"/>
                                        </p:tgtEl>
                                      </p:cBhvr>
                                    </p:animEffect>
                                    <p:anim calcmode="lin" valueType="num">
                                      <p:cBhvr>
                                        <p:cTn id="8" dur="1000" fill="hold"/>
                                        <p:tgtEl>
                                          <p:spTgt spid="47109"/>
                                        </p:tgtEl>
                                        <p:attrNameLst>
                                          <p:attrName>ppt_x</p:attrName>
                                        </p:attrNameLst>
                                      </p:cBhvr>
                                      <p:tavLst>
                                        <p:tav tm="0">
                                          <p:val>
                                            <p:strVal val="#ppt_x"/>
                                          </p:val>
                                        </p:tav>
                                        <p:tav tm="100000">
                                          <p:val>
                                            <p:strVal val="#ppt_x"/>
                                          </p:val>
                                        </p:tav>
                                      </p:tavLst>
                                    </p:anim>
                                    <p:anim calcmode="lin" valueType="num">
                                      <p:cBhvr>
                                        <p:cTn id="9" dur="1000" fill="hold"/>
                                        <p:tgtEl>
                                          <p:spTgt spid="4710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 presetClass="entr" presetSubtype="10" fill="hold" nodeType="afterEffect">
                                  <p:stCondLst>
                                    <p:cond delay="0"/>
                                  </p:stCondLst>
                                  <p:childTnLst>
                                    <p:set>
                                      <p:cBhvr>
                                        <p:cTn id="12" dur="1" fill="hold">
                                          <p:stCondLst>
                                            <p:cond delay="0"/>
                                          </p:stCondLst>
                                        </p:cTn>
                                        <p:tgtEl>
                                          <p:spTgt spid="47106"/>
                                        </p:tgtEl>
                                        <p:attrNameLst>
                                          <p:attrName>style.visibility</p:attrName>
                                        </p:attrNameLst>
                                      </p:cBhvr>
                                      <p:to>
                                        <p:strVal val="visible"/>
                                      </p:to>
                                    </p:set>
                                    <p:animEffect transition="in" filter="blinds(horizontal)">
                                      <p:cBhvr>
                                        <p:cTn id="13" dur="500"/>
                                        <p:tgtEl>
                                          <p:spTgt spid="47106"/>
                                        </p:tgtEl>
                                      </p:cBhvr>
                                    </p:animEffect>
                                  </p:childTnLst>
                                </p:cTn>
                              </p:par>
                            </p:childTnLst>
                          </p:cTn>
                        </p:par>
                        <p:par>
                          <p:cTn id="14" fill="hold" nodeType="afterGroup">
                            <p:stCondLst>
                              <p:cond delay="1500"/>
                            </p:stCondLst>
                            <p:childTnLst>
                              <p:par>
                                <p:cTn id="15" presetID="26" presetClass="entr" presetSubtype="0" fill="hold" nodeType="afterEffect">
                                  <p:stCondLst>
                                    <p:cond delay="0"/>
                                  </p:stCondLst>
                                  <p:childTnLst>
                                    <p:set>
                                      <p:cBhvr>
                                        <p:cTn id="16" dur="1" fill="hold">
                                          <p:stCondLst>
                                            <p:cond delay="0"/>
                                          </p:stCondLst>
                                        </p:cTn>
                                        <p:tgtEl>
                                          <p:spTgt spid="47107"/>
                                        </p:tgtEl>
                                        <p:attrNameLst>
                                          <p:attrName>style.visibility</p:attrName>
                                        </p:attrNameLst>
                                      </p:cBhvr>
                                      <p:to>
                                        <p:strVal val="visible"/>
                                      </p:to>
                                    </p:set>
                                    <p:animEffect transition="in" filter="wipe(down)">
                                      <p:cBhvr>
                                        <p:cTn id="17" dur="580">
                                          <p:stCondLst>
                                            <p:cond delay="0"/>
                                          </p:stCondLst>
                                        </p:cTn>
                                        <p:tgtEl>
                                          <p:spTgt spid="47107"/>
                                        </p:tgtEl>
                                      </p:cBhvr>
                                    </p:animEffect>
                                    <p:anim calcmode="lin" valueType="num">
                                      <p:cBhvr>
                                        <p:cTn id="18" dur="1822" tmFilter="0,0; 0.14,0.36; 0.43,0.73; 0.71,0.91; 1.0,1.0">
                                          <p:stCondLst>
                                            <p:cond delay="0"/>
                                          </p:stCondLst>
                                        </p:cTn>
                                        <p:tgtEl>
                                          <p:spTgt spid="4710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710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710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710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7107"/>
                                        </p:tgtEl>
                                        <p:attrNameLst>
                                          <p:attrName>ppt_y</p:attrName>
                                        </p:attrNameLst>
                                      </p:cBhvr>
                                      <p:tavLst>
                                        <p:tav tm="0" fmla="#ppt_y-sin(pi*$)/81">
                                          <p:val>
                                            <p:fltVal val="0"/>
                                          </p:val>
                                        </p:tav>
                                        <p:tav tm="100000">
                                          <p:val>
                                            <p:fltVal val="1"/>
                                          </p:val>
                                        </p:tav>
                                      </p:tavLst>
                                    </p:anim>
                                    <p:animScale>
                                      <p:cBhvr>
                                        <p:cTn id="23" dur="26">
                                          <p:stCondLst>
                                            <p:cond delay="650"/>
                                          </p:stCondLst>
                                        </p:cTn>
                                        <p:tgtEl>
                                          <p:spTgt spid="47107"/>
                                        </p:tgtEl>
                                      </p:cBhvr>
                                      <p:to x="100000" y="60000"/>
                                    </p:animScale>
                                    <p:animScale>
                                      <p:cBhvr>
                                        <p:cTn id="24" dur="166" decel="50000">
                                          <p:stCondLst>
                                            <p:cond delay="676"/>
                                          </p:stCondLst>
                                        </p:cTn>
                                        <p:tgtEl>
                                          <p:spTgt spid="47107"/>
                                        </p:tgtEl>
                                      </p:cBhvr>
                                      <p:to x="100000" y="100000"/>
                                    </p:animScale>
                                    <p:animScale>
                                      <p:cBhvr>
                                        <p:cTn id="25" dur="26">
                                          <p:stCondLst>
                                            <p:cond delay="1312"/>
                                          </p:stCondLst>
                                        </p:cTn>
                                        <p:tgtEl>
                                          <p:spTgt spid="47107"/>
                                        </p:tgtEl>
                                      </p:cBhvr>
                                      <p:to x="100000" y="80000"/>
                                    </p:animScale>
                                    <p:animScale>
                                      <p:cBhvr>
                                        <p:cTn id="26" dur="166" decel="50000">
                                          <p:stCondLst>
                                            <p:cond delay="1338"/>
                                          </p:stCondLst>
                                        </p:cTn>
                                        <p:tgtEl>
                                          <p:spTgt spid="47107"/>
                                        </p:tgtEl>
                                      </p:cBhvr>
                                      <p:to x="100000" y="100000"/>
                                    </p:animScale>
                                    <p:animScale>
                                      <p:cBhvr>
                                        <p:cTn id="27" dur="26">
                                          <p:stCondLst>
                                            <p:cond delay="1642"/>
                                          </p:stCondLst>
                                        </p:cTn>
                                        <p:tgtEl>
                                          <p:spTgt spid="47107"/>
                                        </p:tgtEl>
                                      </p:cBhvr>
                                      <p:to x="100000" y="90000"/>
                                    </p:animScale>
                                    <p:animScale>
                                      <p:cBhvr>
                                        <p:cTn id="28" dur="166" decel="50000">
                                          <p:stCondLst>
                                            <p:cond delay="1668"/>
                                          </p:stCondLst>
                                        </p:cTn>
                                        <p:tgtEl>
                                          <p:spTgt spid="47107"/>
                                        </p:tgtEl>
                                      </p:cBhvr>
                                      <p:to x="100000" y="100000"/>
                                    </p:animScale>
                                    <p:animScale>
                                      <p:cBhvr>
                                        <p:cTn id="29" dur="26">
                                          <p:stCondLst>
                                            <p:cond delay="1808"/>
                                          </p:stCondLst>
                                        </p:cTn>
                                        <p:tgtEl>
                                          <p:spTgt spid="47107"/>
                                        </p:tgtEl>
                                      </p:cBhvr>
                                      <p:to x="100000" y="95000"/>
                                    </p:animScale>
                                    <p:animScale>
                                      <p:cBhvr>
                                        <p:cTn id="30" dur="166" decel="50000">
                                          <p:stCondLst>
                                            <p:cond delay="1834"/>
                                          </p:stCondLst>
                                        </p:cTn>
                                        <p:tgtEl>
                                          <p:spTgt spid="4710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a:extLst>
              <a:ext uri="{FF2B5EF4-FFF2-40B4-BE49-F238E27FC236}">
                <a16:creationId xmlns:a16="http://schemas.microsoft.com/office/drawing/2014/main" id="{14D1BF27-D3DF-88C9-1ECC-DC26D5F06A7C}"/>
              </a:ext>
            </a:extLst>
          </p:cNvPr>
          <p:cNvSpPr>
            <a:spLocks noChangeArrowheads="1"/>
          </p:cNvSpPr>
          <p:nvPr/>
        </p:nvSpPr>
        <p:spPr bwMode="auto">
          <a:xfrm>
            <a:off x="304800" y="274638"/>
            <a:ext cx="495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p>
            <a:r>
              <a:rPr lang="en-US" altLang="en-US" sz="2400">
                <a:latin typeface="Goudy Old Style" panose="02020502050305020303" pitchFamily="18" charset="0"/>
              </a:rPr>
              <a:t>Pythagoras was born on Samos a Greek island off the coast of Asia Minor. He was born to Pythais (mom) and Mnesarchus (dad).  </a:t>
            </a:r>
          </a:p>
        </p:txBody>
      </p:sp>
      <p:sp>
        <p:nvSpPr>
          <p:cNvPr id="94213" name="Rectangle 5">
            <a:extLst>
              <a:ext uri="{FF2B5EF4-FFF2-40B4-BE49-F238E27FC236}">
                <a16:creationId xmlns:a16="http://schemas.microsoft.com/office/drawing/2014/main" id="{9E5F2E4F-3E3D-B0F9-76D1-D27E147916B5}"/>
              </a:ext>
            </a:extLst>
          </p:cNvPr>
          <p:cNvSpPr>
            <a:spLocks noChangeArrowheads="1"/>
          </p:cNvSpPr>
          <p:nvPr/>
        </p:nvSpPr>
        <p:spPr bwMode="auto">
          <a:xfrm>
            <a:off x="3200400" y="1828800"/>
            <a:ext cx="57150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Arial" panose="020B0604020202020204" pitchFamily="34" charset="0"/>
              </a:rPr>
              <a:t>As a young man, he left his native city for Southern Italy, to escape the tyrannical government.  Pythagoras then headed to Memphis in Egypt to study with the priests there who were renowned for their wisdom. It may have been in Egypt where he learned some geometric principles which eventually inspired his formulation of the theorem that is now called by his name.</a:t>
            </a:r>
          </a:p>
        </p:txBody>
      </p:sp>
      <p:sp>
        <p:nvSpPr>
          <p:cNvPr id="94214" name="Rectangle 6">
            <a:extLst>
              <a:ext uri="{FF2B5EF4-FFF2-40B4-BE49-F238E27FC236}">
                <a16:creationId xmlns:a16="http://schemas.microsoft.com/office/drawing/2014/main" id="{B211406B-590E-EB39-8EA2-D4657FCF8589}"/>
              </a:ext>
            </a:extLst>
          </p:cNvPr>
          <p:cNvSpPr>
            <a:spLocks noChangeArrowheads="1"/>
          </p:cNvSpPr>
          <p:nvPr/>
        </p:nvSpPr>
        <p:spPr bwMode="auto">
          <a:xfrm>
            <a:off x="228600" y="4953000"/>
            <a:ext cx="8534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latin typeface="Dotum" pitchFamily="34" charset="-127"/>
              </a:rPr>
              <a:t>Towards the end of his life he fled to Metapontum because of a plot against him and his followers by a noble of Croton named Cylon.  He died in Metapontum around 90 years old from unknown causes.</a:t>
            </a:r>
          </a:p>
        </p:txBody>
      </p:sp>
      <p:sp>
        <p:nvSpPr>
          <p:cNvPr id="94215" name="Rectangle 7">
            <a:extLst>
              <a:ext uri="{FF2B5EF4-FFF2-40B4-BE49-F238E27FC236}">
                <a16:creationId xmlns:a16="http://schemas.microsoft.com/office/drawing/2014/main" id="{9027B6D7-DC56-4A08-E4C4-A22ABEF29091}"/>
              </a:ext>
            </a:extLst>
          </p:cNvPr>
          <p:cNvSpPr>
            <a:spLocks noChangeArrowheads="1"/>
          </p:cNvSpPr>
          <p:nvPr/>
        </p:nvSpPr>
        <p:spPr bwMode="auto">
          <a:xfrm>
            <a:off x="6019800" y="457200"/>
            <a:ext cx="1843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6000" b="1">
                <a:latin typeface="Papyrus" panose="03070502060502030205" pitchFamily="66" charset="0"/>
              </a:rPr>
              <a:t>Life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4215"/>
                                        </p:tgtEl>
                                        <p:attrNameLst>
                                          <p:attrName>style.visibility</p:attrName>
                                        </p:attrNameLst>
                                      </p:cBhvr>
                                      <p:to>
                                        <p:strVal val="visible"/>
                                      </p:to>
                                    </p:set>
                                    <p:anim calcmode="lin" valueType="num">
                                      <p:cBhvr>
                                        <p:cTn id="7" dur="1000" fill="hold"/>
                                        <p:tgtEl>
                                          <p:spTgt spid="94215"/>
                                        </p:tgtEl>
                                        <p:attrNameLst>
                                          <p:attrName>ppt_w</p:attrName>
                                        </p:attrNameLst>
                                      </p:cBhvr>
                                      <p:tavLst>
                                        <p:tav tm="0">
                                          <p:val>
                                            <p:fltVal val="0"/>
                                          </p:val>
                                        </p:tav>
                                        <p:tav tm="100000">
                                          <p:val>
                                            <p:strVal val="#ppt_w"/>
                                          </p:val>
                                        </p:tav>
                                      </p:tavLst>
                                    </p:anim>
                                    <p:anim calcmode="lin" valueType="num">
                                      <p:cBhvr>
                                        <p:cTn id="8" dur="1000" fill="hold"/>
                                        <p:tgtEl>
                                          <p:spTgt spid="94215"/>
                                        </p:tgtEl>
                                        <p:attrNameLst>
                                          <p:attrName>ppt_h</p:attrName>
                                        </p:attrNameLst>
                                      </p:cBhvr>
                                      <p:tavLst>
                                        <p:tav tm="0">
                                          <p:val>
                                            <p:fltVal val="0"/>
                                          </p:val>
                                        </p:tav>
                                        <p:tav tm="100000">
                                          <p:val>
                                            <p:strVal val="#ppt_h"/>
                                          </p:val>
                                        </p:tav>
                                      </p:tavLst>
                                    </p:anim>
                                    <p:anim calcmode="lin" valueType="num">
                                      <p:cBhvr>
                                        <p:cTn id="9" dur="1000" fill="hold"/>
                                        <p:tgtEl>
                                          <p:spTgt spid="9421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421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30" presetClass="entr" presetSubtype="0" fill="hold" nodeType="afterEffect">
                                  <p:stCondLst>
                                    <p:cond delay="0"/>
                                  </p:stCondLst>
                                  <p:childTnLst>
                                    <p:set>
                                      <p:cBhvr>
                                        <p:cTn id="13" dur="1" fill="hold">
                                          <p:stCondLst>
                                            <p:cond delay="0"/>
                                          </p:stCondLst>
                                        </p:cTn>
                                        <p:tgtEl>
                                          <p:spTgt spid="94212"/>
                                        </p:tgtEl>
                                        <p:attrNameLst>
                                          <p:attrName>style.visibility</p:attrName>
                                        </p:attrNameLst>
                                      </p:cBhvr>
                                      <p:to>
                                        <p:strVal val="visible"/>
                                      </p:to>
                                    </p:set>
                                    <p:animEffect transition="in" filter="fade">
                                      <p:cBhvr>
                                        <p:cTn id="14" dur="1600" decel="100000"/>
                                        <p:tgtEl>
                                          <p:spTgt spid="94212"/>
                                        </p:tgtEl>
                                      </p:cBhvr>
                                    </p:animEffect>
                                    <p:anim calcmode="lin" valueType="num">
                                      <p:cBhvr>
                                        <p:cTn id="15" dur="1600" decel="100000" fill="hold"/>
                                        <p:tgtEl>
                                          <p:spTgt spid="94212"/>
                                        </p:tgtEl>
                                        <p:attrNameLst>
                                          <p:attrName>style.rotation</p:attrName>
                                        </p:attrNameLst>
                                      </p:cBhvr>
                                      <p:tavLst>
                                        <p:tav tm="0">
                                          <p:val>
                                            <p:fltVal val="-90"/>
                                          </p:val>
                                        </p:tav>
                                        <p:tav tm="100000">
                                          <p:val>
                                            <p:fltVal val="0"/>
                                          </p:val>
                                        </p:tav>
                                      </p:tavLst>
                                    </p:anim>
                                    <p:anim calcmode="lin" valueType="num">
                                      <p:cBhvr>
                                        <p:cTn id="16" dur="1600" decel="100000" fill="hold"/>
                                        <p:tgtEl>
                                          <p:spTgt spid="94212"/>
                                        </p:tgtEl>
                                        <p:attrNameLst>
                                          <p:attrName>ppt_x</p:attrName>
                                        </p:attrNameLst>
                                      </p:cBhvr>
                                      <p:tavLst>
                                        <p:tav tm="0">
                                          <p:val>
                                            <p:strVal val="#ppt_x+0.4"/>
                                          </p:val>
                                        </p:tav>
                                        <p:tav tm="100000">
                                          <p:val>
                                            <p:strVal val="#ppt_x-0.05"/>
                                          </p:val>
                                        </p:tav>
                                      </p:tavLst>
                                    </p:anim>
                                    <p:anim calcmode="lin" valueType="num">
                                      <p:cBhvr>
                                        <p:cTn id="17" dur="1600" decel="100000" fill="hold"/>
                                        <p:tgtEl>
                                          <p:spTgt spid="94212"/>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94212"/>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94212"/>
                                        </p:tgtEl>
                                        <p:attrNameLst>
                                          <p:attrName>ppt_y</p:attrName>
                                        </p:attrNameLst>
                                      </p:cBhvr>
                                      <p:tavLst>
                                        <p:tav tm="0">
                                          <p:val>
                                            <p:strVal val="#ppt_y+0.1"/>
                                          </p:val>
                                        </p:tav>
                                        <p:tav tm="100000">
                                          <p:val>
                                            <p:strVal val="#ppt_y"/>
                                          </p:val>
                                        </p:tav>
                                      </p:tavLst>
                                    </p:anim>
                                  </p:childTnLst>
                                </p:cTn>
                              </p:par>
                            </p:childTnLst>
                          </p:cTn>
                        </p:par>
                        <p:par>
                          <p:cTn id="20" fill="hold" nodeType="afterGroup">
                            <p:stCondLst>
                              <p:cond delay="3000"/>
                            </p:stCondLst>
                            <p:childTnLst>
                              <p:par>
                                <p:cTn id="21" presetID="29" presetClass="entr" presetSubtype="0" fill="hold" nodeType="afterEffect">
                                  <p:stCondLst>
                                    <p:cond delay="0"/>
                                  </p:stCondLst>
                                  <p:childTnLst>
                                    <p:set>
                                      <p:cBhvr>
                                        <p:cTn id="22" dur="1" fill="hold">
                                          <p:stCondLst>
                                            <p:cond delay="0"/>
                                          </p:stCondLst>
                                        </p:cTn>
                                        <p:tgtEl>
                                          <p:spTgt spid="94213"/>
                                        </p:tgtEl>
                                        <p:attrNameLst>
                                          <p:attrName>style.visibility</p:attrName>
                                        </p:attrNameLst>
                                      </p:cBhvr>
                                      <p:to>
                                        <p:strVal val="visible"/>
                                      </p:to>
                                    </p:set>
                                    <p:anim calcmode="lin" valueType="num">
                                      <p:cBhvr>
                                        <p:cTn id="23" dur="2000" fill="hold"/>
                                        <p:tgtEl>
                                          <p:spTgt spid="94213"/>
                                        </p:tgtEl>
                                        <p:attrNameLst>
                                          <p:attrName>ppt_x</p:attrName>
                                        </p:attrNameLst>
                                      </p:cBhvr>
                                      <p:tavLst>
                                        <p:tav tm="0">
                                          <p:val>
                                            <p:strVal val="#ppt_x-.2"/>
                                          </p:val>
                                        </p:tav>
                                        <p:tav tm="100000">
                                          <p:val>
                                            <p:strVal val="#ppt_x"/>
                                          </p:val>
                                        </p:tav>
                                      </p:tavLst>
                                    </p:anim>
                                    <p:anim calcmode="lin" valueType="num">
                                      <p:cBhvr>
                                        <p:cTn id="24" dur="2000" fill="hold"/>
                                        <p:tgtEl>
                                          <p:spTgt spid="94213"/>
                                        </p:tgtEl>
                                        <p:attrNameLst>
                                          <p:attrName>ppt_y</p:attrName>
                                        </p:attrNameLst>
                                      </p:cBhvr>
                                      <p:tavLst>
                                        <p:tav tm="0">
                                          <p:val>
                                            <p:strVal val="#ppt_y"/>
                                          </p:val>
                                        </p:tav>
                                        <p:tav tm="100000">
                                          <p:val>
                                            <p:strVal val="#ppt_y"/>
                                          </p:val>
                                        </p:tav>
                                      </p:tavLst>
                                    </p:anim>
                                    <p:animEffect transition="in" filter="wipe(right)" prLst="gradientSize: 0.1">
                                      <p:cBhvr>
                                        <p:cTn id="25" dur="2000"/>
                                        <p:tgtEl>
                                          <p:spTgt spid="94213"/>
                                        </p:tgtEl>
                                      </p:cBhvr>
                                    </p:animEffect>
                                  </p:childTnLst>
                                </p:cTn>
                              </p:par>
                            </p:childTnLst>
                          </p:cTn>
                        </p:par>
                        <p:par>
                          <p:cTn id="26" fill="hold" nodeType="afterGroup">
                            <p:stCondLst>
                              <p:cond delay="5000"/>
                            </p:stCondLst>
                            <p:childTnLst>
                              <p:par>
                                <p:cTn id="27" presetID="5" presetClass="entr" presetSubtype="10" fill="hold" nodeType="afterEffect">
                                  <p:stCondLst>
                                    <p:cond delay="0"/>
                                  </p:stCondLst>
                                  <p:childTnLst>
                                    <p:set>
                                      <p:cBhvr>
                                        <p:cTn id="28" dur="1" fill="hold">
                                          <p:stCondLst>
                                            <p:cond delay="0"/>
                                          </p:stCondLst>
                                        </p:cTn>
                                        <p:tgtEl>
                                          <p:spTgt spid="94214"/>
                                        </p:tgtEl>
                                        <p:attrNameLst>
                                          <p:attrName>style.visibility</p:attrName>
                                        </p:attrNameLst>
                                      </p:cBhvr>
                                      <p:to>
                                        <p:strVal val="visible"/>
                                      </p:to>
                                    </p:set>
                                    <p:animEffect transition="in" filter="checkerboard(across)">
                                      <p:cBhvr>
                                        <p:cTn id="29" dur="2000"/>
                                        <p:tgtEl>
                                          <p:spTgt spid="94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P spid="94213" grpId="0"/>
      <p:bldP spid="94214" grpId="0"/>
      <p:bldP spid="942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a:extLst>
              <a:ext uri="{FF2B5EF4-FFF2-40B4-BE49-F238E27FC236}">
                <a16:creationId xmlns:a16="http://schemas.microsoft.com/office/drawing/2014/main" id="{EC7AB4E6-2F25-6AE2-8C7A-E85D167721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5650" y="228600"/>
            <a:ext cx="4340225" cy="5181600"/>
          </a:xfrm>
          <a:prstGeom prst="rect">
            <a:avLst/>
          </a:prstGeom>
          <a:noFill/>
          <a:extLst>
            <a:ext uri="{909E8E84-426E-40DD-AFC4-6F175D3DCCD1}">
              <a14:hiddenFill xmlns:a14="http://schemas.microsoft.com/office/drawing/2010/main">
                <a:solidFill>
                  <a:srgbClr val="FFFFFF"/>
                </a:solidFill>
              </a14:hiddenFill>
            </a:ext>
          </a:extLst>
        </p:spPr>
      </p:pic>
      <p:sp>
        <p:nvSpPr>
          <p:cNvPr id="48131" name="Text Box 3">
            <a:extLst>
              <a:ext uri="{FF2B5EF4-FFF2-40B4-BE49-F238E27FC236}">
                <a16:creationId xmlns:a16="http://schemas.microsoft.com/office/drawing/2014/main" id="{2ECCB740-BC9B-FA7D-CBD5-3EA2A381279D}"/>
              </a:ext>
            </a:extLst>
          </p:cNvPr>
          <p:cNvSpPr txBox="1">
            <a:spLocks noChangeArrowheads="1"/>
          </p:cNvSpPr>
          <p:nvPr/>
        </p:nvSpPr>
        <p:spPr bwMode="auto">
          <a:xfrm>
            <a:off x="381000" y="1295400"/>
            <a:ext cx="38862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a:latin typeface="Arial" panose="020B0604020202020204" pitchFamily="34" charset="0"/>
              </a:rPr>
              <a:t>Many of Pythagoras’ beliefs reflect those of the Egyptians.  The Egyptian priests were very secretive. The refusal to eat beans or wear animal skins and striving for purity were also characteristics of the Egyptians.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p:cTn id="7" dur="1000" fill="hold"/>
                                        <p:tgtEl>
                                          <p:spTgt spid="48131"/>
                                        </p:tgtEl>
                                        <p:attrNameLst>
                                          <p:attrName>ppt_x</p:attrName>
                                        </p:attrNameLst>
                                      </p:cBhvr>
                                      <p:tavLst>
                                        <p:tav tm="0">
                                          <p:val>
                                            <p:strVal val="#ppt_x-.2"/>
                                          </p:val>
                                        </p:tav>
                                        <p:tav tm="100000">
                                          <p:val>
                                            <p:strVal val="#ppt_x"/>
                                          </p:val>
                                        </p:tav>
                                      </p:tavLst>
                                    </p:anim>
                                    <p:anim calcmode="lin" valueType="num">
                                      <p:cBhvr>
                                        <p:cTn id="8" dur="1000" fill="hold"/>
                                        <p:tgtEl>
                                          <p:spTgt spid="4813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131"/>
                                        </p:tgtEl>
                                      </p:cBhvr>
                                    </p:animEffect>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8130"/>
                                        </p:tgtEl>
                                        <p:attrNameLst>
                                          <p:attrName>style.visibility</p:attrName>
                                        </p:attrNameLst>
                                      </p:cBhvr>
                                      <p:to>
                                        <p:strVal val="visible"/>
                                      </p:to>
                                    </p:set>
                                    <p:animEffect transition="in" filter="fade">
                                      <p:cBhvr>
                                        <p:cTn id="13" dur="1000"/>
                                        <p:tgtEl>
                                          <p:spTgt spid="48130"/>
                                        </p:tgtEl>
                                      </p:cBhvr>
                                    </p:animEffect>
                                    <p:anim calcmode="lin" valueType="num">
                                      <p:cBhvr>
                                        <p:cTn id="14" dur="1000" fill="hold"/>
                                        <p:tgtEl>
                                          <p:spTgt spid="48130"/>
                                        </p:tgtEl>
                                        <p:attrNameLst>
                                          <p:attrName>ppt_x</p:attrName>
                                        </p:attrNameLst>
                                      </p:cBhvr>
                                      <p:tavLst>
                                        <p:tav tm="0">
                                          <p:val>
                                            <p:strVal val="#ppt_x"/>
                                          </p:val>
                                        </p:tav>
                                        <p:tav tm="100000">
                                          <p:val>
                                            <p:strVal val="#ppt_x"/>
                                          </p:val>
                                        </p:tav>
                                      </p:tavLst>
                                    </p:anim>
                                    <p:anim calcmode="lin" valueType="num">
                                      <p:cBhvr>
                                        <p:cTn id="15" dur="1000" fill="hold"/>
                                        <p:tgtEl>
                                          <p:spTgt spid="48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a:extLst>
              <a:ext uri="{FF2B5EF4-FFF2-40B4-BE49-F238E27FC236}">
                <a16:creationId xmlns:a16="http://schemas.microsoft.com/office/drawing/2014/main" id="{F2906F58-60A1-4331-7E72-32477499B5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3852863" cy="5334000"/>
          </a:xfrm>
          <a:prstGeom prst="rect">
            <a:avLst/>
          </a:prstGeom>
          <a:noFill/>
          <a:extLst>
            <a:ext uri="{909E8E84-426E-40DD-AFC4-6F175D3DCCD1}">
              <a14:hiddenFill xmlns:a14="http://schemas.microsoft.com/office/drawing/2010/main">
                <a:solidFill>
                  <a:srgbClr val="FFFFFF"/>
                </a:solidFill>
              </a14:hiddenFill>
            </a:ext>
          </a:extLst>
        </p:spPr>
      </p:pic>
      <p:pic>
        <p:nvPicPr>
          <p:cNvPr id="49155" name="Picture 3">
            <a:extLst>
              <a:ext uri="{FF2B5EF4-FFF2-40B4-BE49-F238E27FC236}">
                <a16:creationId xmlns:a16="http://schemas.microsoft.com/office/drawing/2014/main" id="{28A9FCAE-83CE-2127-2C8C-4CFAC62A7C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981200"/>
            <a:ext cx="3925888" cy="4648200"/>
          </a:xfrm>
          <a:prstGeom prst="rect">
            <a:avLst/>
          </a:prstGeom>
          <a:noFill/>
          <a:extLst>
            <a:ext uri="{909E8E84-426E-40DD-AFC4-6F175D3DCCD1}">
              <a14:hiddenFill xmlns:a14="http://schemas.microsoft.com/office/drawing/2010/main">
                <a:solidFill>
                  <a:srgbClr val="FFFFFF"/>
                </a:solidFill>
              </a14:hiddenFill>
            </a:ext>
          </a:extLst>
        </p:spPr>
      </p:pic>
      <p:sp>
        <p:nvSpPr>
          <p:cNvPr id="49156" name="WordArt 4">
            <a:extLst>
              <a:ext uri="{FF2B5EF4-FFF2-40B4-BE49-F238E27FC236}">
                <a16:creationId xmlns:a16="http://schemas.microsoft.com/office/drawing/2014/main" id="{726654D0-4784-B038-9C49-E9A367EE9FBF}"/>
              </a:ext>
            </a:extLst>
          </p:cNvPr>
          <p:cNvSpPr>
            <a:spLocks noChangeArrowheads="1" noChangeShapeType="1" noTextEdit="1"/>
          </p:cNvSpPr>
          <p:nvPr/>
        </p:nvSpPr>
        <p:spPr bwMode="auto">
          <a:xfrm>
            <a:off x="4419600" y="228600"/>
            <a:ext cx="44196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Unicorn"/>
              </a:rPr>
              <a:t>Pythagorean Theorem</a:t>
            </a:r>
          </a:p>
        </p:txBody>
      </p:sp>
      <p:sp>
        <p:nvSpPr>
          <p:cNvPr id="49157" name="Text Box 5">
            <a:extLst>
              <a:ext uri="{FF2B5EF4-FFF2-40B4-BE49-F238E27FC236}">
                <a16:creationId xmlns:a16="http://schemas.microsoft.com/office/drawing/2014/main" id="{F415464F-E46A-F262-0AC1-D155978E24FF}"/>
              </a:ext>
            </a:extLst>
          </p:cNvPr>
          <p:cNvSpPr txBox="1">
            <a:spLocks noChangeArrowheads="1"/>
          </p:cNvSpPr>
          <p:nvPr/>
        </p:nvSpPr>
        <p:spPr bwMode="auto">
          <a:xfrm>
            <a:off x="5334000" y="990600"/>
            <a:ext cx="29035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336699"/>
                </a:solidFill>
                <a:latin typeface="Arial" panose="020B0604020202020204" pitchFamily="34" charset="0"/>
              </a:rPr>
              <a:t>a </a:t>
            </a:r>
            <a:r>
              <a:rPr lang="en-US" altLang="en-US" sz="3600" b="1" baseline="30000">
                <a:solidFill>
                  <a:srgbClr val="336699"/>
                </a:solidFill>
                <a:latin typeface="Arial" panose="020B0604020202020204" pitchFamily="34" charset="0"/>
              </a:rPr>
              <a:t>2</a:t>
            </a:r>
            <a:r>
              <a:rPr lang="en-US" altLang="en-US" sz="3600" b="1">
                <a:solidFill>
                  <a:srgbClr val="336699"/>
                </a:solidFill>
                <a:latin typeface="Arial" panose="020B0604020202020204" pitchFamily="34" charset="0"/>
              </a:rPr>
              <a:t> + b </a:t>
            </a:r>
            <a:r>
              <a:rPr lang="en-US" altLang="en-US" sz="3600" b="1" baseline="30000">
                <a:solidFill>
                  <a:srgbClr val="336699"/>
                </a:solidFill>
                <a:latin typeface="Arial" panose="020B0604020202020204" pitchFamily="34" charset="0"/>
              </a:rPr>
              <a:t>2</a:t>
            </a:r>
            <a:r>
              <a:rPr lang="en-US" altLang="en-US" sz="3600" b="1">
                <a:solidFill>
                  <a:srgbClr val="336699"/>
                </a:solidFill>
                <a:latin typeface="Arial" panose="020B0604020202020204" pitchFamily="34" charset="0"/>
              </a:rPr>
              <a:t> = c </a:t>
            </a:r>
            <a:r>
              <a:rPr lang="en-US" altLang="en-US" sz="3600" b="1" baseline="30000">
                <a:solidFill>
                  <a:srgbClr val="336699"/>
                </a:solidFill>
                <a:latin typeface="Arial" panose="020B0604020202020204" pitchFamily="34" charset="0"/>
              </a:rPr>
              <a:t>2</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2000" fill="hold"/>
                                        <p:tgtEl>
                                          <p:spTgt spid="49156"/>
                                        </p:tgtEl>
                                        <p:attrNameLst>
                                          <p:attrName>ppt_w</p:attrName>
                                        </p:attrNameLst>
                                      </p:cBhvr>
                                      <p:tavLst>
                                        <p:tav tm="0">
                                          <p:val>
                                            <p:fltVal val="0"/>
                                          </p:val>
                                        </p:tav>
                                        <p:tav tm="100000">
                                          <p:val>
                                            <p:strVal val="#ppt_w"/>
                                          </p:val>
                                        </p:tav>
                                      </p:tavLst>
                                    </p:anim>
                                    <p:anim calcmode="lin" valueType="num">
                                      <p:cBhvr>
                                        <p:cTn id="8" dur="2000" fill="hold"/>
                                        <p:tgtEl>
                                          <p:spTgt spid="49156"/>
                                        </p:tgtEl>
                                        <p:attrNameLst>
                                          <p:attrName>ppt_h</p:attrName>
                                        </p:attrNameLst>
                                      </p:cBhvr>
                                      <p:tavLst>
                                        <p:tav tm="0">
                                          <p:val>
                                            <p:fltVal val="0"/>
                                          </p:val>
                                        </p:tav>
                                        <p:tav tm="100000">
                                          <p:val>
                                            <p:strVal val="#ppt_h"/>
                                          </p:val>
                                        </p:tav>
                                      </p:tavLst>
                                    </p:anim>
                                    <p:anim calcmode="lin" valueType="num">
                                      <p:cBhvr>
                                        <p:cTn id="9" dur="2000" fill="hold"/>
                                        <p:tgtEl>
                                          <p:spTgt spid="49156"/>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915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000"/>
                            </p:stCondLst>
                            <p:childTnLst>
                              <p:par>
                                <p:cTn id="12" presetID="48" presetClass="entr" presetSubtype="0" accel="50000" fill="hold" nodeType="afterEffect">
                                  <p:stCondLst>
                                    <p:cond delay="0"/>
                                  </p:stCondLst>
                                  <p:childTnLst>
                                    <p:set>
                                      <p:cBhvr>
                                        <p:cTn id="13" dur="1" fill="hold">
                                          <p:stCondLst>
                                            <p:cond delay="0"/>
                                          </p:stCondLst>
                                        </p:cTn>
                                        <p:tgtEl>
                                          <p:spTgt spid="49157"/>
                                        </p:tgtEl>
                                        <p:attrNameLst>
                                          <p:attrName>style.visibility</p:attrName>
                                        </p:attrNameLst>
                                      </p:cBhvr>
                                      <p:to>
                                        <p:strVal val="visible"/>
                                      </p:to>
                                    </p:set>
                                    <p:anim calcmode="lin" valueType="num">
                                      <p:cBhvr>
                                        <p:cTn id="14" dur="1000" fill="hold"/>
                                        <p:tgtEl>
                                          <p:spTgt spid="4915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49157"/>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49157"/>
                                        </p:tgtEl>
                                        <p:attrNameLst>
                                          <p:attrName>ppt_y</p:attrName>
                                        </p:attrNameLst>
                                      </p:cBhvr>
                                      <p:tavLst>
                                        <p:tav tm="0">
                                          <p:val>
                                            <p:strVal val="#ppt_y"/>
                                          </p:val>
                                        </p:tav>
                                        <p:tav tm="100000">
                                          <p:val>
                                            <p:strVal val="#ppt_y"/>
                                          </p:val>
                                        </p:tav>
                                      </p:tavLst>
                                    </p:anim>
                                    <p:animEffect transition="in" filter="fade">
                                      <p:cBhvr>
                                        <p:cTn id="17" dur="1000"/>
                                        <p:tgtEl>
                                          <p:spTgt spid="49157"/>
                                        </p:tgtEl>
                                      </p:cBhvr>
                                    </p:animEffect>
                                  </p:childTnLst>
                                </p:cTn>
                              </p:par>
                            </p:childTnLst>
                          </p:cTn>
                        </p:par>
                        <p:par>
                          <p:cTn id="18" fill="hold" nodeType="afterGroup">
                            <p:stCondLst>
                              <p:cond delay="3000"/>
                            </p:stCondLst>
                            <p:childTnLst>
                              <p:par>
                                <p:cTn id="19" presetID="30" presetClass="entr" presetSubtype="0" fill="hold" nodeType="afterEffect">
                                  <p:stCondLst>
                                    <p:cond delay="0"/>
                                  </p:stCondLst>
                                  <p:childTnLst>
                                    <p:set>
                                      <p:cBhvr>
                                        <p:cTn id="20" dur="1" fill="hold">
                                          <p:stCondLst>
                                            <p:cond delay="0"/>
                                          </p:stCondLst>
                                        </p:cTn>
                                        <p:tgtEl>
                                          <p:spTgt spid="49154"/>
                                        </p:tgtEl>
                                        <p:attrNameLst>
                                          <p:attrName>style.visibility</p:attrName>
                                        </p:attrNameLst>
                                      </p:cBhvr>
                                      <p:to>
                                        <p:strVal val="visible"/>
                                      </p:to>
                                    </p:set>
                                    <p:animEffect transition="in" filter="fade">
                                      <p:cBhvr>
                                        <p:cTn id="21" dur="800" decel="100000"/>
                                        <p:tgtEl>
                                          <p:spTgt spid="49154"/>
                                        </p:tgtEl>
                                      </p:cBhvr>
                                    </p:animEffect>
                                    <p:anim calcmode="lin" valueType="num">
                                      <p:cBhvr>
                                        <p:cTn id="22" dur="800" decel="100000" fill="hold"/>
                                        <p:tgtEl>
                                          <p:spTgt spid="49154"/>
                                        </p:tgtEl>
                                        <p:attrNameLst>
                                          <p:attrName>style.rotation</p:attrName>
                                        </p:attrNameLst>
                                      </p:cBhvr>
                                      <p:tavLst>
                                        <p:tav tm="0">
                                          <p:val>
                                            <p:fltVal val="-90"/>
                                          </p:val>
                                        </p:tav>
                                        <p:tav tm="100000">
                                          <p:val>
                                            <p:fltVal val="0"/>
                                          </p:val>
                                        </p:tav>
                                      </p:tavLst>
                                    </p:anim>
                                    <p:anim calcmode="lin" valueType="num">
                                      <p:cBhvr>
                                        <p:cTn id="23" dur="800" decel="100000" fill="hold"/>
                                        <p:tgtEl>
                                          <p:spTgt spid="49154"/>
                                        </p:tgtEl>
                                        <p:attrNameLst>
                                          <p:attrName>ppt_x</p:attrName>
                                        </p:attrNameLst>
                                      </p:cBhvr>
                                      <p:tavLst>
                                        <p:tav tm="0">
                                          <p:val>
                                            <p:strVal val="#ppt_x+0.4"/>
                                          </p:val>
                                        </p:tav>
                                        <p:tav tm="100000">
                                          <p:val>
                                            <p:strVal val="#ppt_x-0.05"/>
                                          </p:val>
                                        </p:tav>
                                      </p:tavLst>
                                    </p:anim>
                                    <p:anim calcmode="lin" valueType="num">
                                      <p:cBhvr>
                                        <p:cTn id="24" dur="800" decel="100000" fill="hold"/>
                                        <p:tgtEl>
                                          <p:spTgt spid="49154"/>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49154"/>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49154"/>
                                        </p:tgtEl>
                                        <p:attrNameLst>
                                          <p:attrName>ppt_y</p:attrName>
                                        </p:attrNameLst>
                                      </p:cBhvr>
                                      <p:tavLst>
                                        <p:tav tm="0">
                                          <p:val>
                                            <p:strVal val="#ppt_y+0.1"/>
                                          </p:val>
                                        </p:tav>
                                        <p:tav tm="100000">
                                          <p:val>
                                            <p:strVal val="#ppt_y"/>
                                          </p:val>
                                        </p:tav>
                                      </p:tavLst>
                                    </p:anim>
                                  </p:childTnLst>
                                </p:cTn>
                              </p:par>
                            </p:childTnLst>
                          </p:cTn>
                        </p:par>
                        <p:par>
                          <p:cTn id="27" fill="hold" nodeType="afterGroup">
                            <p:stCondLst>
                              <p:cond delay="4000"/>
                            </p:stCondLst>
                            <p:childTnLst>
                              <p:par>
                                <p:cTn id="28" presetID="29" presetClass="entr" presetSubtype="0" fill="hold" nodeType="afterEffect">
                                  <p:stCondLst>
                                    <p:cond delay="0"/>
                                  </p:stCondLst>
                                  <p:childTnLst>
                                    <p:set>
                                      <p:cBhvr>
                                        <p:cTn id="29" dur="1" fill="hold">
                                          <p:stCondLst>
                                            <p:cond delay="0"/>
                                          </p:stCondLst>
                                        </p:cTn>
                                        <p:tgtEl>
                                          <p:spTgt spid="49155"/>
                                        </p:tgtEl>
                                        <p:attrNameLst>
                                          <p:attrName>style.visibility</p:attrName>
                                        </p:attrNameLst>
                                      </p:cBhvr>
                                      <p:to>
                                        <p:strVal val="visible"/>
                                      </p:to>
                                    </p:set>
                                    <p:anim calcmode="lin" valueType="num">
                                      <p:cBhvr>
                                        <p:cTn id="30" dur="1000" fill="hold"/>
                                        <p:tgtEl>
                                          <p:spTgt spid="49155"/>
                                        </p:tgtEl>
                                        <p:attrNameLst>
                                          <p:attrName>ppt_x</p:attrName>
                                        </p:attrNameLst>
                                      </p:cBhvr>
                                      <p:tavLst>
                                        <p:tav tm="0">
                                          <p:val>
                                            <p:strVal val="#ppt_x-.2"/>
                                          </p:val>
                                        </p:tav>
                                        <p:tav tm="100000">
                                          <p:val>
                                            <p:strVal val="#ppt_x"/>
                                          </p:val>
                                        </p:tav>
                                      </p:tavLst>
                                    </p:anim>
                                    <p:anim calcmode="lin" valueType="num">
                                      <p:cBhvr>
                                        <p:cTn id="31" dur="1000" fill="hold"/>
                                        <p:tgtEl>
                                          <p:spTgt spid="49155"/>
                                        </p:tgtEl>
                                        <p:attrNameLst>
                                          <p:attrName>ppt_y</p:attrName>
                                        </p:attrNameLst>
                                      </p:cBhvr>
                                      <p:tavLst>
                                        <p:tav tm="0">
                                          <p:val>
                                            <p:strVal val="#ppt_y"/>
                                          </p:val>
                                        </p:tav>
                                        <p:tav tm="100000">
                                          <p:val>
                                            <p:strVal val="#ppt_y"/>
                                          </p:val>
                                        </p:tav>
                                      </p:tavLst>
                                    </p:anim>
                                    <p:animEffect transition="in" filter="wipe(right)" prLst="gradientSize: 0.1">
                                      <p:cBhvr>
                                        <p:cTn id="32" dur="10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7" name="Picture 5">
            <a:hlinkClick r:id="rId3"/>
            <a:extLst>
              <a:ext uri="{FF2B5EF4-FFF2-40B4-BE49-F238E27FC236}">
                <a16:creationId xmlns:a16="http://schemas.microsoft.com/office/drawing/2014/main" id="{35BF202D-022B-1D0F-8453-4DCECC26187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57200"/>
            <a:ext cx="4191000" cy="3883025"/>
          </a:xfrm>
          <a:prstGeom prst="rect">
            <a:avLst/>
          </a:prstGeom>
          <a:noFill/>
          <a:extLst>
            <a:ext uri="{909E8E84-426E-40DD-AFC4-6F175D3DCCD1}">
              <a14:hiddenFill xmlns:a14="http://schemas.microsoft.com/office/drawing/2010/main">
                <a:solidFill>
                  <a:srgbClr val="FFFFFF"/>
                </a:solidFill>
              </a14:hiddenFill>
            </a:ext>
          </a:extLst>
        </p:spPr>
      </p:pic>
      <p:sp>
        <p:nvSpPr>
          <p:cNvPr id="95238" name="Rectangle 6">
            <a:extLst>
              <a:ext uri="{FF2B5EF4-FFF2-40B4-BE49-F238E27FC236}">
                <a16:creationId xmlns:a16="http://schemas.microsoft.com/office/drawing/2014/main" id="{48828376-0525-4562-5E26-75A3DA90B87F}"/>
              </a:ext>
            </a:extLst>
          </p:cNvPr>
          <p:cNvSpPr>
            <a:spLocks noChangeArrowheads="1"/>
          </p:cNvSpPr>
          <p:nvPr/>
        </p:nvSpPr>
        <p:spPr bwMode="auto">
          <a:xfrm>
            <a:off x="533400" y="4497388"/>
            <a:ext cx="845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400">
                <a:latin typeface="Arial" panose="020B0604020202020204" pitchFamily="34" charset="0"/>
              </a:rPr>
              <a:t>Proof of Pythagorean theorem by rearrangement of 4 identical right triangles. Since the total area and the areas of the triangles are all constant, the total black area is constant. But this can be divided into squares delineated by the triangle sides </a:t>
            </a:r>
            <a:r>
              <a:rPr lang="en-US" altLang="en-US" sz="2400" i="1">
                <a:latin typeface="Arial" panose="020B0604020202020204" pitchFamily="34" charset="0"/>
              </a:rPr>
              <a:t>a, b, c</a:t>
            </a:r>
            <a:r>
              <a:rPr lang="en-US" altLang="en-US" sz="2400">
                <a:latin typeface="Arial" panose="020B0604020202020204" pitchFamily="34" charset="0"/>
              </a:rPr>
              <a:t>, demonstrating that </a:t>
            </a:r>
            <a:r>
              <a:rPr lang="en-US" altLang="en-US" sz="2400" i="1">
                <a:latin typeface="Arial" panose="020B0604020202020204" pitchFamily="34" charset="0"/>
              </a:rPr>
              <a:t>a</a:t>
            </a:r>
            <a:r>
              <a:rPr lang="en-US" altLang="en-US" sz="2400" baseline="30000">
                <a:latin typeface="Arial" panose="020B0604020202020204" pitchFamily="34" charset="0"/>
              </a:rPr>
              <a:t>2</a:t>
            </a:r>
            <a:r>
              <a:rPr lang="en-US" altLang="en-US" sz="2400">
                <a:latin typeface="Arial" panose="020B0604020202020204" pitchFamily="34" charset="0"/>
              </a:rPr>
              <a:t> + </a:t>
            </a:r>
            <a:r>
              <a:rPr lang="en-US" altLang="en-US" sz="2400" i="1">
                <a:latin typeface="Arial" panose="020B0604020202020204" pitchFamily="34" charset="0"/>
              </a:rPr>
              <a:t>b</a:t>
            </a:r>
            <a:r>
              <a:rPr lang="en-US" altLang="en-US" sz="2400" baseline="30000">
                <a:latin typeface="Arial" panose="020B0604020202020204" pitchFamily="34" charset="0"/>
              </a:rPr>
              <a:t>2</a:t>
            </a:r>
            <a:r>
              <a:rPr lang="en-US" altLang="en-US" sz="2400">
                <a:latin typeface="Arial" panose="020B0604020202020204" pitchFamily="34" charset="0"/>
              </a:rPr>
              <a:t> = </a:t>
            </a:r>
            <a:r>
              <a:rPr lang="en-US" altLang="en-US" sz="2400" i="1">
                <a:latin typeface="Arial" panose="020B0604020202020204" pitchFamily="34" charset="0"/>
              </a:rPr>
              <a:t>c</a:t>
            </a:r>
            <a:r>
              <a:rPr lang="en-US" altLang="en-US" sz="2400" baseline="30000">
                <a:latin typeface="Arial" panose="020B0604020202020204" pitchFamily="34" charset="0"/>
              </a:rPr>
              <a:t>2</a:t>
            </a:r>
            <a:r>
              <a:rPr lang="en-US" altLang="en-US" sz="2400">
                <a:latin typeface="Arial" panose="020B0604020202020204" pitchFamily="34" charset="0"/>
              </a:rPr>
              <a:t> .</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95237"/>
                                        </p:tgtEl>
                                        <p:attrNameLst>
                                          <p:attrName>style.visibility</p:attrName>
                                        </p:attrNameLst>
                                      </p:cBhvr>
                                      <p:to>
                                        <p:strVal val="visible"/>
                                      </p:to>
                                    </p:set>
                                    <p:animEffect transition="in" filter="fade">
                                      <p:cBhvr>
                                        <p:cTn id="7" dur="1000"/>
                                        <p:tgtEl>
                                          <p:spTgt spid="95237"/>
                                        </p:tgtEl>
                                      </p:cBhvr>
                                    </p:animEffect>
                                    <p:anim calcmode="lin" valueType="num">
                                      <p:cBhvr>
                                        <p:cTn id="8" dur="1000" fill="hold"/>
                                        <p:tgtEl>
                                          <p:spTgt spid="95237"/>
                                        </p:tgtEl>
                                        <p:attrNameLst>
                                          <p:attrName>ppt_x</p:attrName>
                                        </p:attrNameLst>
                                      </p:cBhvr>
                                      <p:tavLst>
                                        <p:tav tm="0">
                                          <p:val>
                                            <p:strVal val="#ppt_x"/>
                                          </p:val>
                                        </p:tav>
                                        <p:tav tm="100000">
                                          <p:val>
                                            <p:strVal val="#ppt_x"/>
                                          </p:val>
                                        </p:tav>
                                      </p:tavLst>
                                    </p:anim>
                                    <p:anim calcmode="lin" valueType="num">
                                      <p:cBhvr>
                                        <p:cTn id="9" dur="1000" fill="hold"/>
                                        <p:tgtEl>
                                          <p:spTgt spid="9523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95238"/>
                                        </p:tgtEl>
                                        <p:attrNameLst>
                                          <p:attrName>style.visibility</p:attrName>
                                        </p:attrNameLst>
                                      </p:cBhvr>
                                      <p:to>
                                        <p:strVal val="visible"/>
                                      </p:to>
                                    </p:set>
                                    <p:anim calcmode="lin" valueType="num">
                                      <p:cBhvr>
                                        <p:cTn id="13" dur="1000" fill="hold"/>
                                        <p:tgtEl>
                                          <p:spTgt spid="95238"/>
                                        </p:tgtEl>
                                        <p:attrNameLst>
                                          <p:attrName>ppt_w</p:attrName>
                                        </p:attrNameLst>
                                      </p:cBhvr>
                                      <p:tavLst>
                                        <p:tav tm="0">
                                          <p:val>
                                            <p:fltVal val="0"/>
                                          </p:val>
                                        </p:tav>
                                        <p:tav tm="100000">
                                          <p:val>
                                            <p:strVal val="#ppt_w"/>
                                          </p:val>
                                        </p:tav>
                                      </p:tavLst>
                                    </p:anim>
                                    <p:anim calcmode="lin" valueType="num">
                                      <p:cBhvr>
                                        <p:cTn id="14" dur="1000" fill="hold"/>
                                        <p:tgtEl>
                                          <p:spTgt spid="95238"/>
                                        </p:tgtEl>
                                        <p:attrNameLst>
                                          <p:attrName>ppt_h</p:attrName>
                                        </p:attrNameLst>
                                      </p:cBhvr>
                                      <p:tavLst>
                                        <p:tav tm="0">
                                          <p:val>
                                            <p:fltVal val="0"/>
                                          </p:val>
                                        </p:tav>
                                        <p:tav tm="100000">
                                          <p:val>
                                            <p:strVal val="#ppt_h"/>
                                          </p:val>
                                        </p:tav>
                                      </p:tavLst>
                                    </p:anim>
                                    <p:anim calcmode="lin" valueType="num">
                                      <p:cBhvr>
                                        <p:cTn id="15" dur="1000" fill="hold"/>
                                        <p:tgtEl>
                                          <p:spTgt spid="95238"/>
                                        </p:tgtEl>
                                        <p:attrNameLst>
                                          <p:attrName>style.rotation</p:attrName>
                                        </p:attrNameLst>
                                      </p:cBhvr>
                                      <p:tavLst>
                                        <p:tav tm="0">
                                          <p:val>
                                            <p:fltVal val="90"/>
                                          </p:val>
                                        </p:tav>
                                        <p:tav tm="100000">
                                          <p:val>
                                            <p:fltVal val="0"/>
                                          </p:val>
                                        </p:tav>
                                      </p:tavLst>
                                    </p:anim>
                                    <p:animEffect transition="in" filter="fade">
                                      <p:cBhvr>
                                        <p:cTn id="16" dur="1000"/>
                                        <p:tgtEl>
                                          <p:spTgt spid="95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3C65789-E572-3C38-9F28-4BFC2292D1BF}"/>
              </a:ext>
            </a:extLst>
          </p:cNvPr>
          <p:cNvSpPr>
            <a:spLocks noGrp="1" noChangeArrowheads="1"/>
          </p:cNvSpPr>
          <p:nvPr>
            <p:ph type="body" idx="1"/>
          </p:nvPr>
        </p:nvSpPr>
        <p:spPr>
          <a:xfrm>
            <a:off x="990600" y="381000"/>
            <a:ext cx="7239000" cy="838200"/>
          </a:xfrm>
        </p:spPr>
        <p:txBody>
          <a:bodyPr/>
          <a:lstStyle/>
          <a:p>
            <a:pPr algn="ctr">
              <a:lnSpc>
                <a:spcPct val="80000"/>
              </a:lnSpc>
              <a:buFontTx/>
              <a:buNone/>
            </a:pPr>
            <a:r>
              <a:rPr lang="en-US" altLang="en-US" sz="2400"/>
              <a:t>The sum of the angles of a triangle is equal to two right angles or 180 degrees</a:t>
            </a:r>
          </a:p>
        </p:txBody>
      </p:sp>
      <p:sp>
        <p:nvSpPr>
          <p:cNvPr id="50179" name="Rectangle 3">
            <a:extLst>
              <a:ext uri="{FF2B5EF4-FFF2-40B4-BE49-F238E27FC236}">
                <a16:creationId xmlns:a16="http://schemas.microsoft.com/office/drawing/2014/main" id="{F716B140-12EE-104A-F8E1-38FDDA7865B2}"/>
              </a:ext>
            </a:extLst>
          </p:cNvPr>
          <p:cNvSpPr>
            <a:spLocks noChangeArrowheads="1"/>
          </p:cNvSpPr>
          <p:nvPr/>
        </p:nvSpPr>
        <p:spPr bwMode="auto">
          <a:xfrm>
            <a:off x="1143000" y="2895600"/>
            <a:ext cx="323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400">
                <a:latin typeface="Arial" panose="020B0604020202020204" pitchFamily="34" charset="0"/>
              </a:rPr>
              <a:t>The five regular solids</a:t>
            </a:r>
            <a:r>
              <a:rPr lang="en-US" altLang="en-US">
                <a:latin typeface="Arial" panose="020B0604020202020204" pitchFamily="34" charset="0"/>
              </a:rPr>
              <a:t> </a:t>
            </a:r>
          </a:p>
        </p:txBody>
      </p:sp>
      <p:sp>
        <p:nvSpPr>
          <p:cNvPr id="50180" name="AutoShape 4">
            <a:extLst>
              <a:ext uri="{FF2B5EF4-FFF2-40B4-BE49-F238E27FC236}">
                <a16:creationId xmlns:a16="http://schemas.microsoft.com/office/drawing/2014/main" id="{5D8978A1-F901-8E75-7962-7A8DD1B7E1AE}"/>
              </a:ext>
            </a:extLst>
          </p:cNvPr>
          <p:cNvSpPr>
            <a:spLocks noChangeArrowheads="1"/>
          </p:cNvSpPr>
          <p:nvPr/>
        </p:nvSpPr>
        <p:spPr bwMode="auto">
          <a:xfrm>
            <a:off x="7696200" y="457200"/>
            <a:ext cx="1219200" cy="990600"/>
          </a:xfrm>
          <a:prstGeom prst="triangle">
            <a:avLst>
              <a:gd name="adj" fmla="val 50000"/>
            </a:avLst>
          </a:prstGeom>
          <a:solidFill>
            <a:srgbClr val="33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1" name="Text Box 5">
            <a:extLst>
              <a:ext uri="{FF2B5EF4-FFF2-40B4-BE49-F238E27FC236}">
                <a16:creationId xmlns:a16="http://schemas.microsoft.com/office/drawing/2014/main" id="{A382FDE2-8017-E753-866B-32E3C09A93AD}"/>
              </a:ext>
            </a:extLst>
          </p:cNvPr>
          <p:cNvSpPr txBox="1">
            <a:spLocks noChangeArrowheads="1"/>
          </p:cNvSpPr>
          <p:nvPr/>
        </p:nvSpPr>
        <p:spPr bwMode="auto">
          <a:xfrm>
            <a:off x="1355725" y="1411288"/>
            <a:ext cx="6492875"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a:latin typeface="Arial" panose="020B0604020202020204" pitchFamily="34" charset="0"/>
              </a:rPr>
              <a:t>Venus as an evening star was the same planet as Venus as a morning star.</a:t>
            </a:r>
            <a:r>
              <a:rPr lang="en-US" altLang="en-US">
                <a:latin typeface="Arial" panose="020B0604020202020204" pitchFamily="34" charset="0"/>
              </a:rPr>
              <a:t> </a:t>
            </a:r>
          </a:p>
          <a:p>
            <a:endParaRPr lang="en-US" altLang="en-US">
              <a:latin typeface="Arial" panose="020B0604020202020204" pitchFamily="34" charset="0"/>
            </a:endParaRPr>
          </a:p>
        </p:txBody>
      </p:sp>
      <p:sp>
        <p:nvSpPr>
          <p:cNvPr id="50182" name="AutoShape 6">
            <a:extLst>
              <a:ext uri="{FF2B5EF4-FFF2-40B4-BE49-F238E27FC236}">
                <a16:creationId xmlns:a16="http://schemas.microsoft.com/office/drawing/2014/main" id="{8D15DEC5-891A-5621-A5FB-6C494F080C3E}"/>
              </a:ext>
            </a:extLst>
          </p:cNvPr>
          <p:cNvSpPr>
            <a:spLocks noChangeArrowheads="1"/>
          </p:cNvSpPr>
          <p:nvPr/>
        </p:nvSpPr>
        <p:spPr bwMode="auto">
          <a:xfrm>
            <a:off x="685800" y="1219200"/>
            <a:ext cx="990600" cy="1371600"/>
          </a:xfrm>
          <a:prstGeom prst="star4">
            <a:avLst>
              <a:gd name="adj" fmla="val 12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84" name="Text Box 8">
            <a:extLst>
              <a:ext uri="{FF2B5EF4-FFF2-40B4-BE49-F238E27FC236}">
                <a16:creationId xmlns:a16="http://schemas.microsoft.com/office/drawing/2014/main" id="{10EBF7C4-7EA8-60D7-00F5-93D5C6163E56}"/>
              </a:ext>
            </a:extLst>
          </p:cNvPr>
          <p:cNvSpPr txBox="1">
            <a:spLocks noChangeArrowheads="1"/>
          </p:cNvSpPr>
          <p:nvPr/>
        </p:nvSpPr>
        <p:spPr bwMode="auto">
          <a:xfrm>
            <a:off x="4191000" y="4343400"/>
            <a:ext cx="4191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latin typeface="Arial" panose="020B0604020202020204" pitchFamily="34" charset="0"/>
              </a:rPr>
              <a:t>The abstract quantity of numbers.  There is a big step from 2 ships + 2 ships = 4 ships, to the abstract result 2 + 2 = 4</a:t>
            </a:r>
          </a:p>
        </p:txBody>
      </p:sp>
      <p:pic>
        <p:nvPicPr>
          <p:cNvPr id="50185" name="Picture 9">
            <a:extLst>
              <a:ext uri="{FF2B5EF4-FFF2-40B4-BE49-F238E27FC236}">
                <a16:creationId xmlns:a16="http://schemas.microsoft.com/office/drawing/2014/main" id="{AC6CD679-C086-0C5C-60CB-633D36D8B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190277">
            <a:off x="914400" y="4114800"/>
            <a:ext cx="2667000" cy="1924050"/>
          </a:xfrm>
          <a:prstGeom prst="rect">
            <a:avLst/>
          </a:prstGeom>
          <a:noFill/>
          <a:extLst>
            <a:ext uri="{909E8E84-426E-40DD-AFC4-6F175D3DCCD1}">
              <a14:hiddenFill xmlns:a14="http://schemas.microsoft.com/office/drawing/2010/main">
                <a:solidFill>
                  <a:srgbClr val="FFFFFF"/>
                </a:solidFill>
              </a14:hiddenFill>
            </a:ext>
          </a:extLst>
        </p:spPr>
      </p:pic>
      <p:pic>
        <p:nvPicPr>
          <p:cNvPr id="50186" name="Picture 10">
            <a:extLst>
              <a:ext uri="{FF2B5EF4-FFF2-40B4-BE49-F238E27FC236}">
                <a16:creationId xmlns:a16="http://schemas.microsoft.com/office/drawing/2014/main" id="{DD50AD54-E061-2CB3-CFD4-9E10FD4009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349500"/>
            <a:ext cx="2514600" cy="1917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1000"/>
                                        <p:tgtEl>
                                          <p:spTgt spid="50178">
                                            <p:txEl>
                                              <p:pRg st="0" end="0"/>
                                            </p:txEl>
                                          </p:spTgt>
                                        </p:tgtEl>
                                      </p:cBhvr>
                                    </p:animEffect>
                                    <p:anim calcmode="lin" valueType="num">
                                      <p:cBhvr>
                                        <p:cTn id="8" dur="1000" fill="hold"/>
                                        <p:tgtEl>
                                          <p:spTgt spid="501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78">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 presetClass="entr" presetSubtype="10" fill="hold" nodeType="afterEffect">
                                  <p:stCondLst>
                                    <p:cond delay="0"/>
                                  </p:stCondLst>
                                  <p:childTnLst>
                                    <p:set>
                                      <p:cBhvr>
                                        <p:cTn id="12" dur="1" fill="hold">
                                          <p:stCondLst>
                                            <p:cond delay="0"/>
                                          </p:stCondLst>
                                        </p:cTn>
                                        <p:tgtEl>
                                          <p:spTgt spid="50180"/>
                                        </p:tgtEl>
                                        <p:attrNameLst>
                                          <p:attrName>style.visibility</p:attrName>
                                        </p:attrNameLst>
                                      </p:cBhvr>
                                      <p:to>
                                        <p:strVal val="visible"/>
                                      </p:to>
                                    </p:set>
                                    <p:animEffect transition="in" filter="blinds(horizontal)">
                                      <p:cBhvr>
                                        <p:cTn id="13" dur="500"/>
                                        <p:tgtEl>
                                          <p:spTgt spid="50180"/>
                                        </p:tgtEl>
                                      </p:cBhvr>
                                    </p:animEffect>
                                  </p:childTnLst>
                                </p:cTn>
                              </p:par>
                            </p:childTnLst>
                          </p:cTn>
                        </p:par>
                        <p:par>
                          <p:cTn id="14" fill="hold" nodeType="afterGroup">
                            <p:stCondLst>
                              <p:cond delay="1500"/>
                            </p:stCondLst>
                            <p:childTnLst>
                              <p:par>
                                <p:cTn id="15" presetID="26" presetClass="entr" presetSubtype="0" fill="hold" nodeType="after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wipe(down)">
                                      <p:cBhvr>
                                        <p:cTn id="17" dur="580">
                                          <p:stCondLst>
                                            <p:cond delay="0"/>
                                          </p:stCondLst>
                                        </p:cTn>
                                        <p:tgtEl>
                                          <p:spTgt spid="50181"/>
                                        </p:tgtEl>
                                      </p:cBhvr>
                                    </p:animEffect>
                                    <p:anim calcmode="lin" valueType="num">
                                      <p:cBhvr>
                                        <p:cTn id="18" dur="1822" tmFilter="0,0; 0.14,0.36; 0.43,0.73; 0.71,0.91; 1.0,1.0">
                                          <p:stCondLst>
                                            <p:cond delay="0"/>
                                          </p:stCondLst>
                                        </p:cTn>
                                        <p:tgtEl>
                                          <p:spTgt spid="50181"/>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0181"/>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0181"/>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0181"/>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0181"/>
                                        </p:tgtEl>
                                        <p:attrNameLst>
                                          <p:attrName>ppt_y</p:attrName>
                                        </p:attrNameLst>
                                      </p:cBhvr>
                                      <p:tavLst>
                                        <p:tav tm="0" fmla="#ppt_y-sin(pi*$)/81">
                                          <p:val>
                                            <p:fltVal val="0"/>
                                          </p:val>
                                        </p:tav>
                                        <p:tav tm="100000">
                                          <p:val>
                                            <p:fltVal val="1"/>
                                          </p:val>
                                        </p:tav>
                                      </p:tavLst>
                                    </p:anim>
                                    <p:animScale>
                                      <p:cBhvr>
                                        <p:cTn id="23" dur="26">
                                          <p:stCondLst>
                                            <p:cond delay="650"/>
                                          </p:stCondLst>
                                        </p:cTn>
                                        <p:tgtEl>
                                          <p:spTgt spid="50181"/>
                                        </p:tgtEl>
                                      </p:cBhvr>
                                      <p:to x="100000" y="60000"/>
                                    </p:animScale>
                                    <p:animScale>
                                      <p:cBhvr>
                                        <p:cTn id="24" dur="166" decel="50000">
                                          <p:stCondLst>
                                            <p:cond delay="676"/>
                                          </p:stCondLst>
                                        </p:cTn>
                                        <p:tgtEl>
                                          <p:spTgt spid="50181"/>
                                        </p:tgtEl>
                                      </p:cBhvr>
                                      <p:to x="100000" y="100000"/>
                                    </p:animScale>
                                    <p:animScale>
                                      <p:cBhvr>
                                        <p:cTn id="25" dur="26">
                                          <p:stCondLst>
                                            <p:cond delay="1312"/>
                                          </p:stCondLst>
                                        </p:cTn>
                                        <p:tgtEl>
                                          <p:spTgt spid="50181"/>
                                        </p:tgtEl>
                                      </p:cBhvr>
                                      <p:to x="100000" y="80000"/>
                                    </p:animScale>
                                    <p:animScale>
                                      <p:cBhvr>
                                        <p:cTn id="26" dur="166" decel="50000">
                                          <p:stCondLst>
                                            <p:cond delay="1338"/>
                                          </p:stCondLst>
                                        </p:cTn>
                                        <p:tgtEl>
                                          <p:spTgt spid="50181"/>
                                        </p:tgtEl>
                                      </p:cBhvr>
                                      <p:to x="100000" y="100000"/>
                                    </p:animScale>
                                    <p:animScale>
                                      <p:cBhvr>
                                        <p:cTn id="27" dur="26">
                                          <p:stCondLst>
                                            <p:cond delay="1642"/>
                                          </p:stCondLst>
                                        </p:cTn>
                                        <p:tgtEl>
                                          <p:spTgt spid="50181"/>
                                        </p:tgtEl>
                                      </p:cBhvr>
                                      <p:to x="100000" y="90000"/>
                                    </p:animScale>
                                    <p:animScale>
                                      <p:cBhvr>
                                        <p:cTn id="28" dur="166" decel="50000">
                                          <p:stCondLst>
                                            <p:cond delay="1668"/>
                                          </p:stCondLst>
                                        </p:cTn>
                                        <p:tgtEl>
                                          <p:spTgt spid="50181"/>
                                        </p:tgtEl>
                                      </p:cBhvr>
                                      <p:to x="100000" y="100000"/>
                                    </p:animScale>
                                    <p:animScale>
                                      <p:cBhvr>
                                        <p:cTn id="29" dur="26">
                                          <p:stCondLst>
                                            <p:cond delay="1808"/>
                                          </p:stCondLst>
                                        </p:cTn>
                                        <p:tgtEl>
                                          <p:spTgt spid="50181"/>
                                        </p:tgtEl>
                                      </p:cBhvr>
                                      <p:to x="100000" y="95000"/>
                                    </p:animScale>
                                    <p:animScale>
                                      <p:cBhvr>
                                        <p:cTn id="30" dur="166" decel="50000">
                                          <p:stCondLst>
                                            <p:cond delay="1834"/>
                                          </p:stCondLst>
                                        </p:cTn>
                                        <p:tgtEl>
                                          <p:spTgt spid="50181"/>
                                        </p:tgtEl>
                                      </p:cBhvr>
                                      <p:to x="100000" y="100000"/>
                                    </p:animScale>
                                  </p:childTnLst>
                                </p:cTn>
                              </p:par>
                            </p:childTnLst>
                          </p:cTn>
                        </p:par>
                        <p:par>
                          <p:cTn id="31" fill="hold" nodeType="afterGroup">
                            <p:stCondLst>
                              <p:cond delay="3500"/>
                            </p:stCondLst>
                            <p:childTnLst>
                              <p:par>
                                <p:cTn id="32" presetID="4" presetClass="entr" presetSubtype="16" fill="hold" nodeType="afterEffect">
                                  <p:stCondLst>
                                    <p:cond delay="0"/>
                                  </p:stCondLst>
                                  <p:childTnLst>
                                    <p:set>
                                      <p:cBhvr>
                                        <p:cTn id="33" dur="1" fill="hold">
                                          <p:stCondLst>
                                            <p:cond delay="0"/>
                                          </p:stCondLst>
                                        </p:cTn>
                                        <p:tgtEl>
                                          <p:spTgt spid="50182"/>
                                        </p:tgtEl>
                                        <p:attrNameLst>
                                          <p:attrName>style.visibility</p:attrName>
                                        </p:attrNameLst>
                                      </p:cBhvr>
                                      <p:to>
                                        <p:strVal val="visible"/>
                                      </p:to>
                                    </p:set>
                                    <p:animEffect transition="in" filter="box(in)">
                                      <p:cBhvr>
                                        <p:cTn id="34" dur="500"/>
                                        <p:tgtEl>
                                          <p:spTgt spid="50182"/>
                                        </p:tgtEl>
                                      </p:cBhvr>
                                    </p:animEffect>
                                  </p:childTnLst>
                                </p:cTn>
                              </p:par>
                            </p:childTnLst>
                          </p:cTn>
                        </p:par>
                        <p:par>
                          <p:cTn id="35" fill="hold" nodeType="afterGroup">
                            <p:stCondLst>
                              <p:cond delay="400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50179"/>
                                        </p:tgtEl>
                                        <p:attrNameLst>
                                          <p:attrName>style.visibility</p:attrName>
                                        </p:attrNameLst>
                                      </p:cBhvr>
                                      <p:to>
                                        <p:strVal val="visible"/>
                                      </p:to>
                                    </p:set>
                                    <p:anim calcmode="discrete" valueType="clr">
                                      <p:cBhvr override="childStyle">
                                        <p:cTn id="38" dur="80"/>
                                        <p:tgtEl>
                                          <p:spTgt spid="50179"/>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50179"/>
                                        </p:tgtEl>
                                        <p:attrNameLst>
                                          <p:attrName>fillcolor</p:attrName>
                                        </p:attrNameLst>
                                      </p:cBhvr>
                                      <p:tavLst>
                                        <p:tav tm="0">
                                          <p:val>
                                            <p:clrVal>
                                              <a:schemeClr val="accent2"/>
                                            </p:clrVal>
                                          </p:val>
                                        </p:tav>
                                        <p:tav tm="50000">
                                          <p:val>
                                            <p:clrVal>
                                              <a:schemeClr val="hlink"/>
                                            </p:clrVal>
                                          </p:val>
                                        </p:tav>
                                      </p:tavLst>
                                    </p:anim>
                                    <p:set>
                                      <p:cBhvr>
                                        <p:cTn id="40" dur="80"/>
                                        <p:tgtEl>
                                          <p:spTgt spid="50179"/>
                                        </p:tgtEl>
                                        <p:attrNameLst>
                                          <p:attrName>fill.type</p:attrName>
                                        </p:attrNameLst>
                                      </p:cBhvr>
                                      <p:to>
                                        <p:strVal val="solid"/>
                                      </p:to>
                                    </p:set>
                                  </p:childTnLst>
                                </p:cTn>
                              </p:par>
                            </p:childTnLst>
                          </p:cTn>
                        </p:par>
                        <p:par>
                          <p:cTn id="41" fill="hold" nodeType="afterGroup">
                            <p:stCondLst>
                              <p:cond delay="4840"/>
                            </p:stCondLst>
                            <p:childTnLst>
                              <p:par>
                                <p:cTn id="42" presetID="47" presetClass="entr" presetSubtype="0" fill="hold" nodeType="afterEffect">
                                  <p:stCondLst>
                                    <p:cond delay="0"/>
                                  </p:stCondLst>
                                  <p:childTnLst>
                                    <p:set>
                                      <p:cBhvr>
                                        <p:cTn id="43" dur="1" fill="hold">
                                          <p:stCondLst>
                                            <p:cond delay="0"/>
                                          </p:stCondLst>
                                        </p:cTn>
                                        <p:tgtEl>
                                          <p:spTgt spid="50186"/>
                                        </p:tgtEl>
                                        <p:attrNameLst>
                                          <p:attrName>style.visibility</p:attrName>
                                        </p:attrNameLst>
                                      </p:cBhvr>
                                      <p:to>
                                        <p:strVal val="visible"/>
                                      </p:to>
                                    </p:set>
                                    <p:animEffect transition="in" filter="fade">
                                      <p:cBhvr>
                                        <p:cTn id="44" dur="1000"/>
                                        <p:tgtEl>
                                          <p:spTgt spid="50186"/>
                                        </p:tgtEl>
                                      </p:cBhvr>
                                    </p:animEffect>
                                    <p:anim calcmode="lin" valueType="num">
                                      <p:cBhvr>
                                        <p:cTn id="45" dur="1000" fill="hold"/>
                                        <p:tgtEl>
                                          <p:spTgt spid="50186"/>
                                        </p:tgtEl>
                                        <p:attrNameLst>
                                          <p:attrName>ppt_x</p:attrName>
                                        </p:attrNameLst>
                                      </p:cBhvr>
                                      <p:tavLst>
                                        <p:tav tm="0">
                                          <p:val>
                                            <p:strVal val="#ppt_x"/>
                                          </p:val>
                                        </p:tav>
                                        <p:tav tm="100000">
                                          <p:val>
                                            <p:strVal val="#ppt_x"/>
                                          </p:val>
                                        </p:tav>
                                      </p:tavLst>
                                    </p:anim>
                                    <p:anim calcmode="lin" valueType="num">
                                      <p:cBhvr>
                                        <p:cTn id="46" dur="1000" fill="hold"/>
                                        <p:tgtEl>
                                          <p:spTgt spid="50186"/>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5840"/>
                            </p:stCondLst>
                            <p:childTnLst>
                              <p:par>
                                <p:cTn id="48" presetID="31" presetClass="entr" presetSubtype="0" fill="hold" nodeType="afterEffect">
                                  <p:stCondLst>
                                    <p:cond delay="0"/>
                                  </p:stCondLst>
                                  <p:iterate type="lt">
                                    <p:tmPct val="5000"/>
                                  </p:iterate>
                                  <p:childTnLst>
                                    <p:set>
                                      <p:cBhvr>
                                        <p:cTn id="49" dur="1" fill="hold">
                                          <p:stCondLst>
                                            <p:cond delay="0"/>
                                          </p:stCondLst>
                                        </p:cTn>
                                        <p:tgtEl>
                                          <p:spTgt spid="50184"/>
                                        </p:tgtEl>
                                        <p:attrNameLst>
                                          <p:attrName>style.visibility</p:attrName>
                                        </p:attrNameLst>
                                      </p:cBhvr>
                                      <p:to>
                                        <p:strVal val="visible"/>
                                      </p:to>
                                    </p:set>
                                    <p:anim calcmode="lin" valueType="num">
                                      <p:cBhvr>
                                        <p:cTn id="50" dur="1000" fill="hold"/>
                                        <p:tgtEl>
                                          <p:spTgt spid="50184"/>
                                        </p:tgtEl>
                                        <p:attrNameLst>
                                          <p:attrName>ppt_w</p:attrName>
                                        </p:attrNameLst>
                                      </p:cBhvr>
                                      <p:tavLst>
                                        <p:tav tm="0">
                                          <p:val>
                                            <p:fltVal val="0"/>
                                          </p:val>
                                        </p:tav>
                                        <p:tav tm="100000">
                                          <p:val>
                                            <p:strVal val="#ppt_w"/>
                                          </p:val>
                                        </p:tav>
                                      </p:tavLst>
                                    </p:anim>
                                    <p:anim calcmode="lin" valueType="num">
                                      <p:cBhvr>
                                        <p:cTn id="51" dur="1000" fill="hold"/>
                                        <p:tgtEl>
                                          <p:spTgt spid="50184"/>
                                        </p:tgtEl>
                                        <p:attrNameLst>
                                          <p:attrName>ppt_h</p:attrName>
                                        </p:attrNameLst>
                                      </p:cBhvr>
                                      <p:tavLst>
                                        <p:tav tm="0">
                                          <p:val>
                                            <p:fltVal val="0"/>
                                          </p:val>
                                        </p:tav>
                                        <p:tav tm="100000">
                                          <p:val>
                                            <p:strVal val="#ppt_h"/>
                                          </p:val>
                                        </p:tav>
                                      </p:tavLst>
                                    </p:anim>
                                    <p:anim calcmode="lin" valueType="num">
                                      <p:cBhvr>
                                        <p:cTn id="52" dur="1000" fill="hold"/>
                                        <p:tgtEl>
                                          <p:spTgt spid="50184"/>
                                        </p:tgtEl>
                                        <p:attrNameLst>
                                          <p:attrName>style.rotation</p:attrName>
                                        </p:attrNameLst>
                                      </p:cBhvr>
                                      <p:tavLst>
                                        <p:tav tm="0">
                                          <p:val>
                                            <p:fltVal val="90"/>
                                          </p:val>
                                        </p:tav>
                                        <p:tav tm="100000">
                                          <p:val>
                                            <p:fltVal val="0"/>
                                          </p:val>
                                        </p:tav>
                                      </p:tavLst>
                                    </p:anim>
                                    <p:animEffect transition="in" filter="fade">
                                      <p:cBhvr>
                                        <p:cTn id="53" dur="1000"/>
                                        <p:tgtEl>
                                          <p:spTgt spid="50184"/>
                                        </p:tgtEl>
                                      </p:cBhvr>
                                    </p:animEffect>
                                  </p:childTnLst>
                                </p:cTn>
                              </p:par>
                            </p:childTnLst>
                          </p:cTn>
                        </p:par>
                        <p:par>
                          <p:cTn id="54" fill="hold" nodeType="afterGroup">
                            <p:stCondLst>
                              <p:cond delay="11440"/>
                            </p:stCondLst>
                            <p:childTnLst>
                              <p:par>
                                <p:cTn id="55" presetID="23" presetClass="entr" presetSubtype="16" fill="hold" nodeType="afterEffect">
                                  <p:stCondLst>
                                    <p:cond delay="0"/>
                                  </p:stCondLst>
                                  <p:childTnLst>
                                    <p:set>
                                      <p:cBhvr>
                                        <p:cTn id="56" dur="1" fill="hold">
                                          <p:stCondLst>
                                            <p:cond delay="0"/>
                                          </p:stCondLst>
                                        </p:cTn>
                                        <p:tgtEl>
                                          <p:spTgt spid="50185"/>
                                        </p:tgtEl>
                                        <p:attrNameLst>
                                          <p:attrName>style.visibility</p:attrName>
                                        </p:attrNameLst>
                                      </p:cBhvr>
                                      <p:to>
                                        <p:strVal val="visible"/>
                                      </p:to>
                                    </p:set>
                                    <p:anim calcmode="lin" valueType="num">
                                      <p:cBhvr>
                                        <p:cTn id="57" dur="500" fill="hold"/>
                                        <p:tgtEl>
                                          <p:spTgt spid="50185"/>
                                        </p:tgtEl>
                                        <p:attrNameLst>
                                          <p:attrName>ppt_w</p:attrName>
                                        </p:attrNameLst>
                                      </p:cBhvr>
                                      <p:tavLst>
                                        <p:tav tm="0">
                                          <p:val>
                                            <p:fltVal val="0"/>
                                          </p:val>
                                        </p:tav>
                                        <p:tav tm="100000">
                                          <p:val>
                                            <p:strVal val="#ppt_w"/>
                                          </p:val>
                                        </p:tav>
                                      </p:tavLst>
                                    </p:anim>
                                    <p:anim calcmode="lin" valueType="num">
                                      <p:cBhvr>
                                        <p:cTn id="58" dur="500" fill="hold"/>
                                        <p:tgtEl>
                                          <p:spTgt spid="501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P spid="50179" grpId="0"/>
      <p:bldP spid="50181" grpId="0"/>
      <p:bldP spid="501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07CDAA52-2018-EB66-981B-1DDD1A994124}"/>
              </a:ext>
            </a:extLst>
          </p:cNvPr>
          <p:cNvSpPr>
            <a:spLocks noGrp="1" noChangeArrowheads="1"/>
          </p:cNvSpPr>
          <p:nvPr>
            <p:ph type="title"/>
          </p:nvPr>
        </p:nvSpPr>
        <p:spPr/>
        <p:txBody>
          <a:bodyPr/>
          <a:lstStyle/>
          <a:p>
            <a:r>
              <a:rPr lang="en-US" altLang="en-US"/>
              <a:t>Regular Solids</a:t>
            </a:r>
          </a:p>
        </p:txBody>
      </p:sp>
      <p:sp>
        <p:nvSpPr>
          <p:cNvPr id="81923" name="Rectangle 3">
            <a:extLst>
              <a:ext uri="{FF2B5EF4-FFF2-40B4-BE49-F238E27FC236}">
                <a16:creationId xmlns:a16="http://schemas.microsoft.com/office/drawing/2014/main" id="{F3013B27-FEC1-2F4A-B8DA-8A7639DB69F1}"/>
              </a:ext>
            </a:extLst>
          </p:cNvPr>
          <p:cNvSpPr>
            <a:spLocks noGrp="1" noChangeArrowheads="1"/>
          </p:cNvSpPr>
          <p:nvPr>
            <p:ph type="body" idx="1"/>
          </p:nvPr>
        </p:nvSpPr>
        <p:spPr/>
        <p:txBody>
          <a:bodyPr/>
          <a:lstStyle/>
          <a:p>
            <a:pPr>
              <a:lnSpc>
                <a:spcPct val="90000"/>
              </a:lnSpc>
            </a:pPr>
            <a:r>
              <a:rPr lang="en-US" altLang="en-US" sz="2800"/>
              <a:t>Tetrahedron</a:t>
            </a:r>
          </a:p>
          <a:p>
            <a:pPr>
              <a:lnSpc>
                <a:spcPct val="90000"/>
              </a:lnSpc>
            </a:pPr>
            <a:endParaRPr lang="en-US" altLang="en-US" sz="2800"/>
          </a:p>
          <a:p>
            <a:pPr>
              <a:lnSpc>
                <a:spcPct val="90000"/>
              </a:lnSpc>
            </a:pPr>
            <a:r>
              <a:rPr lang="en-US" altLang="en-US" sz="2800"/>
              <a:t>Cube</a:t>
            </a:r>
          </a:p>
          <a:p>
            <a:pPr>
              <a:lnSpc>
                <a:spcPct val="90000"/>
              </a:lnSpc>
            </a:pPr>
            <a:endParaRPr lang="en-US" altLang="en-US" sz="2800"/>
          </a:p>
          <a:p>
            <a:pPr>
              <a:lnSpc>
                <a:spcPct val="90000"/>
              </a:lnSpc>
            </a:pPr>
            <a:r>
              <a:rPr lang="en-US" altLang="en-US" sz="2800"/>
              <a:t>Octahedron</a:t>
            </a:r>
          </a:p>
          <a:p>
            <a:pPr>
              <a:lnSpc>
                <a:spcPct val="90000"/>
              </a:lnSpc>
            </a:pPr>
            <a:endParaRPr lang="en-US" altLang="en-US" sz="2800"/>
          </a:p>
          <a:p>
            <a:pPr>
              <a:lnSpc>
                <a:spcPct val="90000"/>
              </a:lnSpc>
            </a:pPr>
            <a:r>
              <a:rPr lang="en-US" altLang="en-US" sz="2800"/>
              <a:t>Dodecahedron</a:t>
            </a:r>
          </a:p>
          <a:p>
            <a:pPr>
              <a:lnSpc>
                <a:spcPct val="90000"/>
              </a:lnSpc>
            </a:pPr>
            <a:endParaRPr lang="en-US" altLang="en-US" sz="2800"/>
          </a:p>
          <a:p>
            <a:pPr>
              <a:lnSpc>
                <a:spcPct val="90000"/>
              </a:lnSpc>
            </a:pPr>
            <a:r>
              <a:rPr lang="en-US" altLang="en-US" sz="2800"/>
              <a:t>Icosahedron</a:t>
            </a:r>
          </a:p>
        </p:txBody>
      </p:sp>
      <p:pic>
        <p:nvPicPr>
          <p:cNvPr id="81930" name="Picture 10">
            <a:extLst>
              <a:ext uri="{FF2B5EF4-FFF2-40B4-BE49-F238E27FC236}">
                <a16:creationId xmlns:a16="http://schemas.microsoft.com/office/drawing/2014/main" id="{1257A825-466B-A1E5-BA86-63D00D1D5A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124200"/>
            <a:ext cx="142875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32" name="Picture 12">
            <a:extLst>
              <a:ext uri="{FF2B5EF4-FFF2-40B4-BE49-F238E27FC236}">
                <a16:creationId xmlns:a16="http://schemas.microsoft.com/office/drawing/2014/main" id="{3C0E9497-FA5F-D252-D2FE-60882C99C1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8100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34" name="Picture 14">
            <a:extLst>
              <a:ext uri="{FF2B5EF4-FFF2-40B4-BE49-F238E27FC236}">
                <a16:creationId xmlns:a16="http://schemas.microsoft.com/office/drawing/2014/main" id="{A5E970C0-52BA-8B20-1C81-EA36FD7ACB5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800600"/>
            <a:ext cx="14001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81942" name="Picture 22">
            <a:extLst>
              <a:ext uri="{FF2B5EF4-FFF2-40B4-BE49-F238E27FC236}">
                <a16:creationId xmlns:a16="http://schemas.microsoft.com/office/drawing/2014/main" id="{28579E3F-63DF-ADCE-642A-56D74609A1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1266825"/>
            <a:ext cx="152400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81944" name="Picture 24">
            <a:extLst>
              <a:ext uri="{FF2B5EF4-FFF2-40B4-BE49-F238E27FC236}">
                <a16:creationId xmlns:a16="http://schemas.microsoft.com/office/drawing/2014/main" id="{D267FAA5-2B92-9B6F-3222-BB081D2376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205740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500" fill="hold"/>
                                        <p:tgtEl>
                                          <p:spTgt spid="81922"/>
                                        </p:tgtEl>
                                        <p:attrNameLst>
                                          <p:attrName>ppt_w</p:attrName>
                                        </p:attrNameLst>
                                      </p:cBhvr>
                                      <p:tavLst>
                                        <p:tav tm="0">
                                          <p:val>
                                            <p:fltVal val="0"/>
                                          </p:val>
                                        </p:tav>
                                        <p:tav tm="100000">
                                          <p:val>
                                            <p:strVal val="#ppt_w"/>
                                          </p:val>
                                        </p:tav>
                                      </p:tavLst>
                                    </p:anim>
                                    <p:anim calcmode="lin" valueType="num">
                                      <p:cBhvr>
                                        <p:cTn id="8" dur="500" fill="hold"/>
                                        <p:tgtEl>
                                          <p:spTgt spid="81922"/>
                                        </p:tgtEl>
                                        <p:attrNameLst>
                                          <p:attrName>ppt_h</p:attrName>
                                        </p:attrNameLst>
                                      </p:cBhvr>
                                      <p:tavLst>
                                        <p:tav tm="0">
                                          <p:val>
                                            <p:fltVal val="0"/>
                                          </p:val>
                                        </p:tav>
                                        <p:tav tm="100000">
                                          <p:val>
                                            <p:strVal val="#ppt_h"/>
                                          </p:val>
                                        </p:tav>
                                      </p:tavLst>
                                    </p:anim>
                                  </p:childTnLst>
                                </p:cTn>
                              </p:par>
                              <p:par>
                                <p:cTn id="9" presetID="31" presetClass="entr" presetSubtype="0" fill="hold" nodeType="withEffect">
                                  <p:stCondLst>
                                    <p:cond delay="0"/>
                                  </p:stCondLst>
                                  <p:iterate type="lt">
                                    <p:tmPct val="5000"/>
                                  </p:iterate>
                                  <p:childTnLst>
                                    <p:set>
                                      <p:cBhvr>
                                        <p:cTn id="10" dur="1" fill="hold">
                                          <p:stCondLst>
                                            <p:cond delay="0"/>
                                          </p:stCondLst>
                                        </p:cTn>
                                        <p:tgtEl>
                                          <p:spTgt spid="81942"/>
                                        </p:tgtEl>
                                        <p:attrNameLst>
                                          <p:attrName>style.visibility</p:attrName>
                                        </p:attrNameLst>
                                      </p:cBhvr>
                                      <p:to>
                                        <p:strVal val="visible"/>
                                      </p:to>
                                    </p:set>
                                    <p:anim calcmode="lin" valueType="num">
                                      <p:cBhvr>
                                        <p:cTn id="11" dur="1000" fill="hold"/>
                                        <p:tgtEl>
                                          <p:spTgt spid="81942"/>
                                        </p:tgtEl>
                                        <p:attrNameLst>
                                          <p:attrName>ppt_w</p:attrName>
                                        </p:attrNameLst>
                                      </p:cBhvr>
                                      <p:tavLst>
                                        <p:tav tm="0">
                                          <p:val>
                                            <p:fltVal val="0"/>
                                          </p:val>
                                        </p:tav>
                                        <p:tav tm="100000">
                                          <p:val>
                                            <p:strVal val="#ppt_w"/>
                                          </p:val>
                                        </p:tav>
                                      </p:tavLst>
                                    </p:anim>
                                    <p:anim calcmode="lin" valueType="num">
                                      <p:cBhvr>
                                        <p:cTn id="12" dur="1000" fill="hold"/>
                                        <p:tgtEl>
                                          <p:spTgt spid="81942"/>
                                        </p:tgtEl>
                                        <p:attrNameLst>
                                          <p:attrName>ppt_h</p:attrName>
                                        </p:attrNameLst>
                                      </p:cBhvr>
                                      <p:tavLst>
                                        <p:tav tm="0">
                                          <p:val>
                                            <p:fltVal val="0"/>
                                          </p:val>
                                        </p:tav>
                                        <p:tav tm="100000">
                                          <p:val>
                                            <p:strVal val="#ppt_h"/>
                                          </p:val>
                                        </p:tav>
                                      </p:tavLst>
                                    </p:anim>
                                    <p:anim calcmode="lin" valueType="num">
                                      <p:cBhvr>
                                        <p:cTn id="13" dur="1000" fill="hold"/>
                                        <p:tgtEl>
                                          <p:spTgt spid="81942"/>
                                        </p:tgtEl>
                                        <p:attrNameLst>
                                          <p:attrName>style.rotation</p:attrName>
                                        </p:attrNameLst>
                                      </p:cBhvr>
                                      <p:tavLst>
                                        <p:tav tm="0">
                                          <p:val>
                                            <p:fltVal val="90"/>
                                          </p:val>
                                        </p:tav>
                                        <p:tav tm="100000">
                                          <p:val>
                                            <p:fltVal val="0"/>
                                          </p:val>
                                        </p:tav>
                                      </p:tavLst>
                                    </p:anim>
                                    <p:animEffect transition="in" filter="fade">
                                      <p:cBhvr>
                                        <p:cTn id="14" dur="1000"/>
                                        <p:tgtEl>
                                          <p:spTgt spid="81942"/>
                                        </p:tgtEl>
                                      </p:cBhvr>
                                    </p:animEffect>
                                  </p:childTnLst>
                                </p:cTn>
                              </p:par>
                            </p:childTnLst>
                          </p:cTn>
                        </p:par>
                        <p:par>
                          <p:cTn id="15" fill="hold" nodeType="afterGroup">
                            <p:stCondLst>
                              <p:cond delay="1000"/>
                            </p:stCondLst>
                            <p:childTnLst>
                              <p:par>
                                <p:cTn id="16" presetID="29" presetClass="entr" presetSubtype="0" fill="hold" nodeType="afterEffect">
                                  <p:stCondLst>
                                    <p:cond delay="0"/>
                                  </p:stCondLst>
                                  <p:childTnLst>
                                    <p:set>
                                      <p:cBhvr>
                                        <p:cTn id="17" dur="1" fill="hold">
                                          <p:stCondLst>
                                            <p:cond delay="0"/>
                                          </p:stCondLst>
                                        </p:cTn>
                                        <p:tgtEl>
                                          <p:spTgt spid="81944"/>
                                        </p:tgtEl>
                                        <p:attrNameLst>
                                          <p:attrName>style.visibility</p:attrName>
                                        </p:attrNameLst>
                                      </p:cBhvr>
                                      <p:to>
                                        <p:strVal val="visible"/>
                                      </p:to>
                                    </p:set>
                                    <p:anim calcmode="lin" valueType="num">
                                      <p:cBhvr>
                                        <p:cTn id="18" dur="1000" fill="hold"/>
                                        <p:tgtEl>
                                          <p:spTgt spid="81944"/>
                                        </p:tgtEl>
                                        <p:attrNameLst>
                                          <p:attrName>ppt_x</p:attrName>
                                        </p:attrNameLst>
                                      </p:cBhvr>
                                      <p:tavLst>
                                        <p:tav tm="0">
                                          <p:val>
                                            <p:strVal val="#ppt_x-.2"/>
                                          </p:val>
                                        </p:tav>
                                        <p:tav tm="100000">
                                          <p:val>
                                            <p:strVal val="#ppt_x"/>
                                          </p:val>
                                        </p:tav>
                                      </p:tavLst>
                                    </p:anim>
                                    <p:anim calcmode="lin" valueType="num">
                                      <p:cBhvr>
                                        <p:cTn id="19" dur="1000" fill="hold"/>
                                        <p:tgtEl>
                                          <p:spTgt spid="81944"/>
                                        </p:tgtEl>
                                        <p:attrNameLst>
                                          <p:attrName>ppt_y</p:attrName>
                                        </p:attrNameLst>
                                      </p:cBhvr>
                                      <p:tavLst>
                                        <p:tav tm="0">
                                          <p:val>
                                            <p:strVal val="#ppt_y"/>
                                          </p:val>
                                        </p:tav>
                                        <p:tav tm="100000">
                                          <p:val>
                                            <p:strVal val="#ppt_y"/>
                                          </p:val>
                                        </p:tav>
                                      </p:tavLst>
                                    </p:anim>
                                    <p:animEffect transition="in" filter="wipe(right)" prLst="gradientSize: 0.1">
                                      <p:cBhvr>
                                        <p:cTn id="20" dur="1000"/>
                                        <p:tgtEl>
                                          <p:spTgt spid="81944"/>
                                        </p:tgtEl>
                                      </p:cBhvr>
                                    </p:animEffect>
                                  </p:childTnLst>
                                </p:cTn>
                              </p:par>
                            </p:childTnLst>
                          </p:cTn>
                        </p:par>
                        <p:par>
                          <p:cTn id="21" fill="hold" nodeType="afterGroup">
                            <p:stCondLst>
                              <p:cond delay="2000"/>
                            </p:stCondLst>
                            <p:childTnLst>
                              <p:par>
                                <p:cTn id="22" presetID="47" presetClass="entr" presetSubtype="0" fill="hold" nodeType="afterEffect">
                                  <p:stCondLst>
                                    <p:cond delay="0"/>
                                  </p:stCondLst>
                                  <p:childTnLst>
                                    <p:set>
                                      <p:cBhvr>
                                        <p:cTn id="23" dur="1" fill="hold">
                                          <p:stCondLst>
                                            <p:cond delay="0"/>
                                          </p:stCondLst>
                                        </p:cTn>
                                        <p:tgtEl>
                                          <p:spTgt spid="81930"/>
                                        </p:tgtEl>
                                        <p:attrNameLst>
                                          <p:attrName>style.visibility</p:attrName>
                                        </p:attrNameLst>
                                      </p:cBhvr>
                                      <p:to>
                                        <p:strVal val="visible"/>
                                      </p:to>
                                    </p:set>
                                    <p:animEffect transition="in" filter="fade">
                                      <p:cBhvr>
                                        <p:cTn id="24" dur="1000"/>
                                        <p:tgtEl>
                                          <p:spTgt spid="81930"/>
                                        </p:tgtEl>
                                      </p:cBhvr>
                                    </p:animEffect>
                                    <p:anim calcmode="lin" valueType="num">
                                      <p:cBhvr>
                                        <p:cTn id="25" dur="1000" fill="hold"/>
                                        <p:tgtEl>
                                          <p:spTgt spid="81930"/>
                                        </p:tgtEl>
                                        <p:attrNameLst>
                                          <p:attrName>ppt_x</p:attrName>
                                        </p:attrNameLst>
                                      </p:cBhvr>
                                      <p:tavLst>
                                        <p:tav tm="0">
                                          <p:val>
                                            <p:strVal val="#ppt_x"/>
                                          </p:val>
                                        </p:tav>
                                        <p:tav tm="100000">
                                          <p:val>
                                            <p:strVal val="#ppt_x"/>
                                          </p:val>
                                        </p:tav>
                                      </p:tavLst>
                                    </p:anim>
                                    <p:anim calcmode="lin" valueType="num">
                                      <p:cBhvr>
                                        <p:cTn id="26" dur="1000" fill="hold"/>
                                        <p:tgtEl>
                                          <p:spTgt spid="81930"/>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 presetClass="entr" presetSubtype="16" fill="hold" nodeType="afterEffect">
                                  <p:stCondLst>
                                    <p:cond delay="0"/>
                                  </p:stCondLst>
                                  <p:childTnLst>
                                    <p:set>
                                      <p:cBhvr>
                                        <p:cTn id="29" dur="1" fill="hold">
                                          <p:stCondLst>
                                            <p:cond delay="0"/>
                                          </p:stCondLst>
                                        </p:cTn>
                                        <p:tgtEl>
                                          <p:spTgt spid="81932"/>
                                        </p:tgtEl>
                                        <p:attrNameLst>
                                          <p:attrName>style.visibility</p:attrName>
                                        </p:attrNameLst>
                                      </p:cBhvr>
                                      <p:to>
                                        <p:strVal val="visible"/>
                                      </p:to>
                                    </p:set>
                                    <p:animEffect transition="in" filter="box(in)">
                                      <p:cBhvr>
                                        <p:cTn id="30" dur="500"/>
                                        <p:tgtEl>
                                          <p:spTgt spid="81932"/>
                                        </p:tgtEl>
                                      </p:cBhvr>
                                    </p:animEffect>
                                  </p:childTnLst>
                                </p:cTn>
                              </p:par>
                            </p:childTnLst>
                          </p:cTn>
                        </p:par>
                        <p:par>
                          <p:cTn id="31" fill="hold" nodeType="afterGroup">
                            <p:stCondLst>
                              <p:cond delay="3500"/>
                            </p:stCondLst>
                            <p:childTnLst>
                              <p:par>
                                <p:cTn id="32" presetID="26" presetClass="entr" presetSubtype="0" fill="hold" nodeType="afterEffect">
                                  <p:stCondLst>
                                    <p:cond delay="0"/>
                                  </p:stCondLst>
                                  <p:childTnLst>
                                    <p:set>
                                      <p:cBhvr>
                                        <p:cTn id="33" dur="1" fill="hold">
                                          <p:stCondLst>
                                            <p:cond delay="0"/>
                                          </p:stCondLst>
                                        </p:cTn>
                                        <p:tgtEl>
                                          <p:spTgt spid="81934"/>
                                        </p:tgtEl>
                                        <p:attrNameLst>
                                          <p:attrName>style.visibility</p:attrName>
                                        </p:attrNameLst>
                                      </p:cBhvr>
                                      <p:to>
                                        <p:strVal val="visible"/>
                                      </p:to>
                                    </p:set>
                                    <p:animEffect transition="in" filter="wipe(down)">
                                      <p:cBhvr>
                                        <p:cTn id="34" dur="580">
                                          <p:stCondLst>
                                            <p:cond delay="0"/>
                                          </p:stCondLst>
                                        </p:cTn>
                                        <p:tgtEl>
                                          <p:spTgt spid="81934"/>
                                        </p:tgtEl>
                                      </p:cBhvr>
                                    </p:animEffect>
                                    <p:anim calcmode="lin" valueType="num">
                                      <p:cBhvr>
                                        <p:cTn id="35" dur="1822" tmFilter="0,0; 0.14,0.36; 0.43,0.73; 0.71,0.91; 1.0,1.0">
                                          <p:stCondLst>
                                            <p:cond delay="0"/>
                                          </p:stCondLst>
                                        </p:cTn>
                                        <p:tgtEl>
                                          <p:spTgt spid="8193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8193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8193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8193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81934"/>
                                        </p:tgtEl>
                                        <p:attrNameLst>
                                          <p:attrName>ppt_y</p:attrName>
                                        </p:attrNameLst>
                                      </p:cBhvr>
                                      <p:tavLst>
                                        <p:tav tm="0" fmla="#ppt_y-sin(pi*$)/81">
                                          <p:val>
                                            <p:fltVal val="0"/>
                                          </p:val>
                                        </p:tav>
                                        <p:tav tm="100000">
                                          <p:val>
                                            <p:fltVal val="1"/>
                                          </p:val>
                                        </p:tav>
                                      </p:tavLst>
                                    </p:anim>
                                    <p:animScale>
                                      <p:cBhvr>
                                        <p:cTn id="40" dur="26">
                                          <p:stCondLst>
                                            <p:cond delay="650"/>
                                          </p:stCondLst>
                                        </p:cTn>
                                        <p:tgtEl>
                                          <p:spTgt spid="81934"/>
                                        </p:tgtEl>
                                      </p:cBhvr>
                                      <p:to x="100000" y="60000"/>
                                    </p:animScale>
                                    <p:animScale>
                                      <p:cBhvr>
                                        <p:cTn id="41" dur="166" decel="50000">
                                          <p:stCondLst>
                                            <p:cond delay="676"/>
                                          </p:stCondLst>
                                        </p:cTn>
                                        <p:tgtEl>
                                          <p:spTgt spid="81934"/>
                                        </p:tgtEl>
                                      </p:cBhvr>
                                      <p:to x="100000" y="100000"/>
                                    </p:animScale>
                                    <p:animScale>
                                      <p:cBhvr>
                                        <p:cTn id="42" dur="26">
                                          <p:stCondLst>
                                            <p:cond delay="1312"/>
                                          </p:stCondLst>
                                        </p:cTn>
                                        <p:tgtEl>
                                          <p:spTgt spid="81934"/>
                                        </p:tgtEl>
                                      </p:cBhvr>
                                      <p:to x="100000" y="80000"/>
                                    </p:animScale>
                                    <p:animScale>
                                      <p:cBhvr>
                                        <p:cTn id="43" dur="166" decel="50000">
                                          <p:stCondLst>
                                            <p:cond delay="1338"/>
                                          </p:stCondLst>
                                        </p:cTn>
                                        <p:tgtEl>
                                          <p:spTgt spid="81934"/>
                                        </p:tgtEl>
                                      </p:cBhvr>
                                      <p:to x="100000" y="100000"/>
                                    </p:animScale>
                                    <p:animScale>
                                      <p:cBhvr>
                                        <p:cTn id="44" dur="26">
                                          <p:stCondLst>
                                            <p:cond delay="1642"/>
                                          </p:stCondLst>
                                        </p:cTn>
                                        <p:tgtEl>
                                          <p:spTgt spid="81934"/>
                                        </p:tgtEl>
                                      </p:cBhvr>
                                      <p:to x="100000" y="90000"/>
                                    </p:animScale>
                                    <p:animScale>
                                      <p:cBhvr>
                                        <p:cTn id="45" dur="166" decel="50000">
                                          <p:stCondLst>
                                            <p:cond delay="1668"/>
                                          </p:stCondLst>
                                        </p:cTn>
                                        <p:tgtEl>
                                          <p:spTgt spid="81934"/>
                                        </p:tgtEl>
                                      </p:cBhvr>
                                      <p:to x="100000" y="100000"/>
                                    </p:animScale>
                                    <p:animScale>
                                      <p:cBhvr>
                                        <p:cTn id="46" dur="26">
                                          <p:stCondLst>
                                            <p:cond delay="1808"/>
                                          </p:stCondLst>
                                        </p:cTn>
                                        <p:tgtEl>
                                          <p:spTgt spid="81934"/>
                                        </p:tgtEl>
                                      </p:cBhvr>
                                      <p:to x="100000" y="95000"/>
                                    </p:animScale>
                                    <p:animScale>
                                      <p:cBhvr>
                                        <p:cTn id="47" dur="166" decel="50000">
                                          <p:stCondLst>
                                            <p:cond delay="1834"/>
                                          </p:stCondLst>
                                        </p:cTn>
                                        <p:tgtEl>
                                          <p:spTgt spid="81934"/>
                                        </p:tgtEl>
                                      </p:cBhvr>
                                      <p:to x="100000" y="100000"/>
                                    </p:animScale>
                                  </p:childTnLst>
                                </p:cTn>
                              </p:par>
                            </p:childTnLst>
                          </p:cTn>
                        </p:par>
                        <p:par>
                          <p:cTn id="48" fill="hold" nodeType="afterGroup">
                            <p:stCondLst>
                              <p:cond delay="550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81923">
                                            <p:txEl>
                                              <p:pRg st="0" end="0"/>
                                            </p:txEl>
                                          </p:spTgt>
                                        </p:tgtEl>
                                        <p:attrNameLst>
                                          <p:attrName>style.visibility</p:attrName>
                                        </p:attrNameLst>
                                      </p:cBhvr>
                                      <p:to>
                                        <p:strVal val="visible"/>
                                      </p:to>
                                    </p:set>
                                    <p:anim calcmode="discrete" valueType="clr">
                                      <p:cBhvr override="childStyle">
                                        <p:cTn id="51" dur="500"/>
                                        <p:tgtEl>
                                          <p:spTgt spid="819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500"/>
                                        <p:tgtEl>
                                          <p:spTgt spid="81923">
                                            <p:txEl>
                                              <p:pRg st="0" end="0"/>
                                            </p:txEl>
                                          </p:spTgt>
                                        </p:tgtEl>
                                        <p:attrNameLst>
                                          <p:attrName>fillcolor</p:attrName>
                                        </p:attrNameLst>
                                      </p:cBhvr>
                                      <p:tavLst>
                                        <p:tav tm="0">
                                          <p:val>
                                            <p:clrVal>
                                              <a:schemeClr val="accent2"/>
                                            </p:clrVal>
                                          </p:val>
                                        </p:tav>
                                        <p:tav tm="50000">
                                          <p:val>
                                            <p:clrVal>
                                              <a:schemeClr val="hlink"/>
                                            </p:clrVal>
                                          </p:val>
                                        </p:tav>
                                      </p:tavLst>
                                    </p:anim>
                                    <p:set>
                                      <p:cBhvr>
                                        <p:cTn id="53" dur="500"/>
                                        <p:tgtEl>
                                          <p:spTgt spid="81923">
                                            <p:txEl>
                                              <p:pRg st="0" end="0"/>
                                            </p:txEl>
                                          </p:spTgt>
                                        </p:tgtEl>
                                        <p:attrNameLst>
                                          <p:attrName>fill.type</p:attrName>
                                        </p:attrNameLst>
                                      </p:cBhvr>
                                      <p:to>
                                        <p:strVal val="solid"/>
                                      </p:to>
                                    </p:set>
                                  </p:childTnLst>
                                </p:cTn>
                              </p:par>
                            </p:childTnLst>
                          </p:cTn>
                        </p:par>
                        <p:par>
                          <p:cTn id="54" fill="hold" nodeType="afterGroup">
                            <p:stCondLst>
                              <p:cond delay="8500"/>
                            </p:stCondLst>
                            <p:childTnLst>
                              <p:par>
                                <p:cTn id="55" presetID="27" presetClass="entr" presetSubtype="0" fill="hold" nodeType="afterEffect">
                                  <p:stCondLst>
                                    <p:cond delay="0"/>
                                  </p:stCondLst>
                                  <p:iterate type="lt">
                                    <p:tmPct val="50000"/>
                                  </p:iterate>
                                  <p:childTnLst>
                                    <p:set>
                                      <p:cBhvr>
                                        <p:cTn id="56" dur="1" fill="hold">
                                          <p:stCondLst>
                                            <p:cond delay="0"/>
                                          </p:stCondLst>
                                        </p:cTn>
                                        <p:tgtEl>
                                          <p:spTgt spid="81923">
                                            <p:txEl>
                                              <p:pRg st="2" end="2"/>
                                            </p:txEl>
                                          </p:spTgt>
                                        </p:tgtEl>
                                        <p:attrNameLst>
                                          <p:attrName>style.visibility</p:attrName>
                                        </p:attrNameLst>
                                      </p:cBhvr>
                                      <p:to>
                                        <p:strVal val="visible"/>
                                      </p:to>
                                    </p:set>
                                    <p:anim calcmode="discrete" valueType="clr">
                                      <p:cBhvr override="childStyle">
                                        <p:cTn id="57" dur="500"/>
                                        <p:tgtEl>
                                          <p:spTgt spid="819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500"/>
                                        <p:tgtEl>
                                          <p:spTgt spid="81923">
                                            <p:txEl>
                                              <p:pRg st="2" end="2"/>
                                            </p:txEl>
                                          </p:spTgt>
                                        </p:tgtEl>
                                        <p:attrNameLst>
                                          <p:attrName>fillcolor</p:attrName>
                                        </p:attrNameLst>
                                      </p:cBhvr>
                                      <p:tavLst>
                                        <p:tav tm="0">
                                          <p:val>
                                            <p:clrVal>
                                              <a:schemeClr val="accent2"/>
                                            </p:clrVal>
                                          </p:val>
                                        </p:tav>
                                        <p:tav tm="50000">
                                          <p:val>
                                            <p:clrVal>
                                              <a:schemeClr val="hlink"/>
                                            </p:clrVal>
                                          </p:val>
                                        </p:tav>
                                      </p:tavLst>
                                    </p:anim>
                                    <p:set>
                                      <p:cBhvr>
                                        <p:cTn id="59" dur="500"/>
                                        <p:tgtEl>
                                          <p:spTgt spid="81923">
                                            <p:txEl>
                                              <p:pRg st="2" end="2"/>
                                            </p:txEl>
                                          </p:spTgt>
                                        </p:tgtEl>
                                        <p:attrNameLst>
                                          <p:attrName>fill.type</p:attrName>
                                        </p:attrNameLst>
                                      </p:cBhvr>
                                      <p:to>
                                        <p:strVal val="solid"/>
                                      </p:to>
                                    </p:set>
                                  </p:childTnLst>
                                </p:cTn>
                              </p:par>
                            </p:childTnLst>
                          </p:cTn>
                        </p:par>
                        <p:par>
                          <p:cTn id="60" fill="hold" nodeType="afterGroup">
                            <p:stCondLst>
                              <p:cond delay="9750"/>
                            </p:stCondLst>
                            <p:childTnLst>
                              <p:par>
                                <p:cTn id="61" presetID="27" presetClass="entr" presetSubtype="0" fill="hold" nodeType="afterEffect">
                                  <p:stCondLst>
                                    <p:cond delay="0"/>
                                  </p:stCondLst>
                                  <p:iterate type="lt">
                                    <p:tmPct val="50000"/>
                                  </p:iterate>
                                  <p:childTnLst>
                                    <p:set>
                                      <p:cBhvr>
                                        <p:cTn id="62" dur="1" fill="hold">
                                          <p:stCondLst>
                                            <p:cond delay="0"/>
                                          </p:stCondLst>
                                        </p:cTn>
                                        <p:tgtEl>
                                          <p:spTgt spid="81923">
                                            <p:txEl>
                                              <p:pRg st="4" end="4"/>
                                            </p:txEl>
                                          </p:spTgt>
                                        </p:tgtEl>
                                        <p:attrNameLst>
                                          <p:attrName>style.visibility</p:attrName>
                                        </p:attrNameLst>
                                      </p:cBhvr>
                                      <p:to>
                                        <p:strVal val="visible"/>
                                      </p:to>
                                    </p:set>
                                    <p:anim calcmode="discrete" valueType="clr">
                                      <p:cBhvr override="childStyle">
                                        <p:cTn id="63" dur="500"/>
                                        <p:tgtEl>
                                          <p:spTgt spid="819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500"/>
                                        <p:tgtEl>
                                          <p:spTgt spid="81923">
                                            <p:txEl>
                                              <p:pRg st="4" end="4"/>
                                            </p:txEl>
                                          </p:spTgt>
                                        </p:tgtEl>
                                        <p:attrNameLst>
                                          <p:attrName>fillcolor</p:attrName>
                                        </p:attrNameLst>
                                      </p:cBhvr>
                                      <p:tavLst>
                                        <p:tav tm="0">
                                          <p:val>
                                            <p:clrVal>
                                              <a:schemeClr val="accent2"/>
                                            </p:clrVal>
                                          </p:val>
                                        </p:tav>
                                        <p:tav tm="50000">
                                          <p:val>
                                            <p:clrVal>
                                              <a:schemeClr val="hlink"/>
                                            </p:clrVal>
                                          </p:val>
                                        </p:tav>
                                      </p:tavLst>
                                    </p:anim>
                                    <p:set>
                                      <p:cBhvr>
                                        <p:cTn id="65" dur="500"/>
                                        <p:tgtEl>
                                          <p:spTgt spid="81923">
                                            <p:txEl>
                                              <p:pRg st="4" end="4"/>
                                            </p:txEl>
                                          </p:spTgt>
                                        </p:tgtEl>
                                        <p:attrNameLst>
                                          <p:attrName>fill.type</p:attrName>
                                        </p:attrNameLst>
                                      </p:cBhvr>
                                      <p:to>
                                        <p:strVal val="solid"/>
                                      </p:to>
                                    </p:set>
                                  </p:childTnLst>
                                </p:cTn>
                              </p:par>
                            </p:childTnLst>
                          </p:cTn>
                        </p:par>
                        <p:par>
                          <p:cTn id="66" fill="hold" nodeType="afterGroup">
                            <p:stCondLst>
                              <p:cond delay="12500"/>
                            </p:stCondLst>
                            <p:childTnLst>
                              <p:par>
                                <p:cTn id="67" presetID="27" presetClass="entr" presetSubtype="0" fill="hold" nodeType="afterEffect">
                                  <p:stCondLst>
                                    <p:cond delay="0"/>
                                  </p:stCondLst>
                                  <p:iterate type="lt">
                                    <p:tmPct val="50000"/>
                                  </p:iterate>
                                  <p:childTnLst>
                                    <p:set>
                                      <p:cBhvr>
                                        <p:cTn id="68" dur="1" fill="hold">
                                          <p:stCondLst>
                                            <p:cond delay="0"/>
                                          </p:stCondLst>
                                        </p:cTn>
                                        <p:tgtEl>
                                          <p:spTgt spid="81923">
                                            <p:txEl>
                                              <p:pRg st="6" end="6"/>
                                            </p:txEl>
                                          </p:spTgt>
                                        </p:tgtEl>
                                        <p:attrNameLst>
                                          <p:attrName>style.visibility</p:attrName>
                                        </p:attrNameLst>
                                      </p:cBhvr>
                                      <p:to>
                                        <p:strVal val="visible"/>
                                      </p:to>
                                    </p:set>
                                    <p:anim calcmode="discrete" valueType="clr">
                                      <p:cBhvr override="childStyle">
                                        <p:cTn id="69" dur="500"/>
                                        <p:tgtEl>
                                          <p:spTgt spid="819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81923">
                                            <p:txEl>
                                              <p:pRg st="6" end="6"/>
                                            </p:txEl>
                                          </p:spTgt>
                                        </p:tgtEl>
                                        <p:attrNameLst>
                                          <p:attrName>fillcolor</p:attrName>
                                        </p:attrNameLst>
                                      </p:cBhvr>
                                      <p:tavLst>
                                        <p:tav tm="0">
                                          <p:val>
                                            <p:clrVal>
                                              <a:schemeClr val="accent2"/>
                                            </p:clrVal>
                                          </p:val>
                                        </p:tav>
                                        <p:tav tm="50000">
                                          <p:val>
                                            <p:clrVal>
                                              <a:schemeClr val="hlink"/>
                                            </p:clrVal>
                                          </p:val>
                                        </p:tav>
                                      </p:tavLst>
                                    </p:anim>
                                    <p:set>
                                      <p:cBhvr>
                                        <p:cTn id="71" dur="500"/>
                                        <p:tgtEl>
                                          <p:spTgt spid="81923">
                                            <p:txEl>
                                              <p:pRg st="6" end="6"/>
                                            </p:txEl>
                                          </p:spTgt>
                                        </p:tgtEl>
                                        <p:attrNameLst>
                                          <p:attrName>fill.type</p:attrName>
                                        </p:attrNameLst>
                                      </p:cBhvr>
                                      <p:to>
                                        <p:strVal val="solid"/>
                                      </p:to>
                                    </p:set>
                                  </p:childTnLst>
                                </p:cTn>
                              </p:par>
                            </p:childTnLst>
                          </p:cTn>
                        </p:par>
                        <p:par>
                          <p:cTn id="72" fill="hold" nodeType="afterGroup">
                            <p:stCondLst>
                              <p:cond delay="15750"/>
                            </p:stCondLst>
                            <p:childTnLst>
                              <p:par>
                                <p:cTn id="73" presetID="27" presetClass="entr" presetSubtype="0" fill="hold" nodeType="afterEffect">
                                  <p:stCondLst>
                                    <p:cond delay="0"/>
                                  </p:stCondLst>
                                  <p:iterate type="lt">
                                    <p:tmPct val="50000"/>
                                  </p:iterate>
                                  <p:childTnLst>
                                    <p:set>
                                      <p:cBhvr>
                                        <p:cTn id="74" dur="1" fill="hold">
                                          <p:stCondLst>
                                            <p:cond delay="0"/>
                                          </p:stCondLst>
                                        </p:cTn>
                                        <p:tgtEl>
                                          <p:spTgt spid="81923">
                                            <p:txEl>
                                              <p:pRg st="8" end="8"/>
                                            </p:txEl>
                                          </p:spTgt>
                                        </p:tgtEl>
                                        <p:attrNameLst>
                                          <p:attrName>style.visibility</p:attrName>
                                        </p:attrNameLst>
                                      </p:cBhvr>
                                      <p:to>
                                        <p:strVal val="visible"/>
                                      </p:to>
                                    </p:set>
                                    <p:anim calcmode="discrete" valueType="clr">
                                      <p:cBhvr override="childStyle">
                                        <p:cTn id="75" dur="500"/>
                                        <p:tgtEl>
                                          <p:spTgt spid="8192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6" dur="500"/>
                                        <p:tgtEl>
                                          <p:spTgt spid="81923">
                                            <p:txEl>
                                              <p:pRg st="8" end="8"/>
                                            </p:txEl>
                                          </p:spTgt>
                                        </p:tgtEl>
                                        <p:attrNameLst>
                                          <p:attrName>fillcolor</p:attrName>
                                        </p:attrNameLst>
                                      </p:cBhvr>
                                      <p:tavLst>
                                        <p:tav tm="0">
                                          <p:val>
                                            <p:clrVal>
                                              <a:schemeClr val="accent2"/>
                                            </p:clrVal>
                                          </p:val>
                                        </p:tav>
                                        <p:tav tm="50000">
                                          <p:val>
                                            <p:clrVal>
                                              <a:schemeClr val="hlink"/>
                                            </p:clrVal>
                                          </p:val>
                                        </p:tav>
                                      </p:tavLst>
                                    </p:anim>
                                    <p:set>
                                      <p:cBhvr>
                                        <p:cTn id="77" dur="500"/>
                                        <p:tgtEl>
                                          <p:spTgt spid="8192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TotalTime>
  <Words>496</Words>
  <Application>Microsoft Office PowerPoint</Application>
  <PresentationFormat>On-screen Show (4:3)</PresentationFormat>
  <Paragraphs>58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CAC Moose</vt:lpstr>
      <vt:lpstr>Goudy Old Style</vt:lpstr>
      <vt:lpstr>Dotum</vt:lpstr>
      <vt:lpstr>Papyrus</vt:lpstr>
      <vt:lpstr>Pristina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Regular Solids</vt:lpstr>
      <vt:lpstr>Regular Solids</vt:lpstr>
      <vt:lpstr>PowerPoint Presentation</vt:lpstr>
      <vt:lpstr>PowerPoint Presentation</vt:lpstr>
    </vt:vector>
  </TitlesOfParts>
  <Company>Troup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SalgadoL</dc:creator>
  <cp:lastModifiedBy>Nayan GRIFFITHS</cp:lastModifiedBy>
  <cp:revision>20</cp:revision>
  <dcterms:created xsi:type="dcterms:W3CDTF">2004-05-11T16:00:49Z</dcterms:created>
  <dcterms:modified xsi:type="dcterms:W3CDTF">2023-03-11T12:17:30Z</dcterms:modified>
</cp:coreProperties>
</file>